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56" r:id="rId4"/>
    <p:sldId id="260" r:id="rId5"/>
    <p:sldId id="261" r:id="rId6"/>
    <p:sldId id="263" r:id="rId7"/>
    <p:sldId id="268" r:id="rId8"/>
    <p:sldId id="269" r:id="rId9"/>
    <p:sldId id="272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65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6" r:id="rId26"/>
    <p:sldId id="289" r:id="rId27"/>
    <p:sldId id="285" r:id="rId28"/>
    <p:sldId id="288" r:id="rId29"/>
    <p:sldId id="291" r:id="rId30"/>
    <p:sldId id="297" r:id="rId31"/>
    <p:sldId id="298" r:id="rId32"/>
    <p:sldId id="299" r:id="rId33"/>
    <p:sldId id="300" r:id="rId34"/>
    <p:sldId id="294" r:id="rId35"/>
    <p:sldId id="266" r:id="rId36"/>
    <p:sldId id="295" r:id="rId37"/>
    <p:sldId id="296" r:id="rId38"/>
    <p:sldId id="2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7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microsoft.com/office/2007/relationships/hdphoto" Target="../media/hdphoto1.wdp"/><Relationship Id="rId1" Type="http://schemas.openxmlformats.org/officeDocument/2006/relationships/image" Target="../media/image4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microsoft.com/office/2007/relationships/hdphoto" Target="../media/hdphoto1.wdp"/><Relationship Id="rId1" Type="http://schemas.openxmlformats.org/officeDocument/2006/relationships/image" Target="../media/image4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0C5FB-E74F-4374-9A21-094842ECF9B3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3_2" csCatId="accent3" phldr="1"/>
      <dgm:spPr/>
    </dgm:pt>
    <dgm:pt modelId="{EF1FAB9C-EEAC-458E-8DA1-803B62CC2AD6}">
      <dgm:prSet phldrT="[Text]"/>
      <dgm:spPr/>
      <dgm:t>
        <a:bodyPr/>
        <a:lstStyle/>
        <a:p>
          <a:r>
            <a:rPr lang="en-US" dirty="0"/>
            <a:t>Fangxin Zhang</a:t>
          </a:r>
          <a:br>
            <a:rPr lang="en-US" dirty="0"/>
          </a:br>
          <a:r>
            <a:rPr lang="en-US" dirty="0"/>
            <a:t>Developer</a:t>
          </a:r>
        </a:p>
      </dgm:t>
    </dgm:pt>
    <dgm:pt modelId="{A65EAEA3-2485-44BD-8A01-991658150C1F}" type="parTrans" cxnId="{F766B632-7857-4A52-8280-79E5D455DB77}">
      <dgm:prSet/>
      <dgm:spPr/>
      <dgm:t>
        <a:bodyPr/>
        <a:lstStyle/>
        <a:p>
          <a:endParaRPr lang="en-US"/>
        </a:p>
      </dgm:t>
    </dgm:pt>
    <dgm:pt modelId="{12B3D08B-F07A-467F-978D-FE9E79E11867}" type="sibTrans" cxnId="{F766B632-7857-4A52-8280-79E5D455DB77}">
      <dgm:prSet/>
      <dgm:spPr/>
      <dgm:t>
        <a:bodyPr/>
        <a:lstStyle/>
        <a:p>
          <a:endParaRPr lang="en-US"/>
        </a:p>
      </dgm:t>
    </dgm:pt>
    <dgm:pt modelId="{1174EA91-0D82-4211-BF7E-02BB16428B26}">
      <dgm:prSet phldrT="[Text]"/>
      <dgm:spPr/>
      <dgm:t>
        <a:bodyPr/>
        <a:lstStyle/>
        <a:p>
          <a:r>
            <a:rPr lang="en-US" dirty="0"/>
            <a:t>Srividya Pratha</a:t>
          </a:r>
          <a:br>
            <a:rPr lang="en-US" dirty="0"/>
          </a:br>
          <a:r>
            <a:rPr lang="en-US" dirty="0"/>
            <a:t>Developer</a:t>
          </a:r>
        </a:p>
      </dgm:t>
    </dgm:pt>
    <dgm:pt modelId="{D898F056-1907-41F1-AFDD-3C7AA30D4784}" type="parTrans" cxnId="{4ADAF13E-E80B-459F-9E0C-3F05CE8C3E68}">
      <dgm:prSet/>
      <dgm:spPr/>
      <dgm:t>
        <a:bodyPr/>
        <a:lstStyle/>
        <a:p>
          <a:endParaRPr lang="en-US"/>
        </a:p>
      </dgm:t>
    </dgm:pt>
    <dgm:pt modelId="{914F4B16-3AEF-420B-97E1-F685172A44F6}" type="sibTrans" cxnId="{4ADAF13E-E80B-459F-9E0C-3F05CE8C3E68}">
      <dgm:prSet/>
      <dgm:spPr/>
      <dgm:t>
        <a:bodyPr/>
        <a:lstStyle/>
        <a:p>
          <a:endParaRPr lang="en-US"/>
        </a:p>
      </dgm:t>
    </dgm:pt>
    <dgm:pt modelId="{FF6720FC-D597-4E8B-8DED-B5175774475A}">
      <dgm:prSet phldrT="[Text]"/>
      <dgm:spPr/>
      <dgm:t>
        <a:bodyPr/>
        <a:lstStyle/>
        <a:p>
          <a:r>
            <a:rPr lang="en-US" dirty="0"/>
            <a:t>William Djelhi Yahot</a:t>
          </a:r>
          <a:br>
            <a:rPr lang="en-US" dirty="0"/>
          </a:br>
          <a:r>
            <a:rPr lang="en-US" dirty="0"/>
            <a:t>Product Owner</a:t>
          </a:r>
        </a:p>
      </dgm:t>
    </dgm:pt>
    <dgm:pt modelId="{D79BE36A-E982-461A-B497-99A870FE4510}" type="parTrans" cxnId="{2365F23A-75C8-4AAB-B162-6300F531347B}">
      <dgm:prSet/>
      <dgm:spPr/>
      <dgm:t>
        <a:bodyPr/>
        <a:lstStyle/>
        <a:p>
          <a:endParaRPr lang="en-US"/>
        </a:p>
      </dgm:t>
    </dgm:pt>
    <dgm:pt modelId="{10DF836C-16B9-456E-9415-3953E42162EA}" type="sibTrans" cxnId="{2365F23A-75C8-4AAB-B162-6300F531347B}">
      <dgm:prSet/>
      <dgm:spPr/>
      <dgm:t>
        <a:bodyPr/>
        <a:lstStyle/>
        <a:p>
          <a:endParaRPr lang="en-US"/>
        </a:p>
      </dgm:t>
    </dgm:pt>
    <dgm:pt modelId="{BC3DC443-B727-4059-B20A-21E8B4F9D7C0}">
      <dgm:prSet phldrT="[Text]"/>
      <dgm:spPr/>
      <dgm:t>
        <a:bodyPr/>
        <a:lstStyle/>
        <a:p>
          <a:r>
            <a:rPr lang="en-US" dirty="0"/>
            <a:t>Abeer Khokhar</a:t>
          </a:r>
          <a:br>
            <a:rPr lang="en-US" dirty="0"/>
          </a:br>
          <a:r>
            <a:rPr lang="en-US" dirty="0"/>
            <a:t>Developer</a:t>
          </a:r>
        </a:p>
      </dgm:t>
    </dgm:pt>
    <dgm:pt modelId="{015F5A43-2D0A-4ADC-8530-ECDFFA236DAA}" type="parTrans" cxnId="{14E62036-DF0B-440F-921A-099ADFAFB60E}">
      <dgm:prSet/>
      <dgm:spPr/>
      <dgm:t>
        <a:bodyPr/>
        <a:lstStyle/>
        <a:p>
          <a:endParaRPr lang="en-US"/>
        </a:p>
      </dgm:t>
    </dgm:pt>
    <dgm:pt modelId="{F7E59D5D-8EA7-4D25-8884-6B11F0DC712C}" type="sibTrans" cxnId="{14E62036-DF0B-440F-921A-099ADFAFB60E}">
      <dgm:prSet/>
      <dgm:spPr/>
      <dgm:t>
        <a:bodyPr/>
        <a:lstStyle/>
        <a:p>
          <a:endParaRPr lang="en-US"/>
        </a:p>
      </dgm:t>
    </dgm:pt>
    <dgm:pt modelId="{6E7869DA-15F2-0F4A-8CD9-DD83F7605AFE}">
      <dgm:prSet phldrT="[Text]"/>
      <dgm:spPr/>
      <dgm:t>
        <a:bodyPr/>
        <a:lstStyle/>
        <a:p>
          <a:r>
            <a:rPr lang="en-US" dirty="0"/>
            <a:t>Michelle Martinez</a:t>
          </a:r>
          <a:br>
            <a:rPr lang="en-US" dirty="0"/>
          </a:br>
          <a:r>
            <a:rPr lang="en-US" dirty="0"/>
            <a:t>Scrum Master</a:t>
          </a:r>
        </a:p>
      </dgm:t>
    </dgm:pt>
    <dgm:pt modelId="{33422BFA-40F9-0644-8433-5A3E75F75778}" type="parTrans" cxnId="{914ED653-1A8E-584D-8755-458A7D287EF8}">
      <dgm:prSet/>
      <dgm:spPr/>
      <dgm:t>
        <a:bodyPr/>
        <a:lstStyle/>
        <a:p>
          <a:endParaRPr lang="en-US"/>
        </a:p>
      </dgm:t>
    </dgm:pt>
    <dgm:pt modelId="{BE892782-E60A-D24F-AF40-8217AF694FF8}" type="sibTrans" cxnId="{914ED653-1A8E-584D-8755-458A7D287EF8}">
      <dgm:prSet/>
      <dgm:spPr/>
      <dgm:t>
        <a:bodyPr/>
        <a:lstStyle/>
        <a:p>
          <a:endParaRPr lang="en-US"/>
        </a:p>
      </dgm:t>
    </dgm:pt>
    <dgm:pt modelId="{2B1C69C1-6C1B-AA40-BBBA-649AF1C3F923}" type="pres">
      <dgm:prSet presAssocID="{D7A0C5FB-E74F-4374-9A21-094842ECF9B3}" presName="Name0" presStyleCnt="0">
        <dgm:presLayoutVars>
          <dgm:dir/>
          <dgm:resizeHandles val="exact"/>
        </dgm:presLayoutVars>
      </dgm:prSet>
      <dgm:spPr/>
    </dgm:pt>
    <dgm:pt modelId="{75BE4C2C-5AB4-5C4E-B495-DBDEFA8AF3E1}" type="pres">
      <dgm:prSet presAssocID="{6E7869DA-15F2-0F4A-8CD9-DD83F7605AFE}" presName="composite" presStyleCnt="0"/>
      <dgm:spPr/>
    </dgm:pt>
    <dgm:pt modelId="{A671B7FC-1221-5B41-8618-C28516961206}" type="pres">
      <dgm:prSet presAssocID="{6E7869DA-15F2-0F4A-8CD9-DD83F7605AFE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</dgm:spPr>
    </dgm:pt>
    <dgm:pt modelId="{9E7E5DD0-A087-0043-B5AC-46A0235B2284}" type="pres">
      <dgm:prSet presAssocID="{6E7869DA-15F2-0F4A-8CD9-DD83F7605AFE}" presName="wedgeRectCallout1" presStyleLbl="node1" presStyleIdx="0" presStyleCnt="5">
        <dgm:presLayoutVars>
          <dgm:bulletEnabled val="1"/>
        </dgm:presLayoutVars>
      </dgm:prSet>
      <dgm:spPr/>
    </dgm:pt>
    <dgm:pt modelId="{B8895502-34AF-6947-9865-C8FDA51E80B8}" type="pres">
      <dgm:prSet presAssocID="{BE892782-E60A-D24F-AF40-8217AF694FF8}" presName="sibTrans" presStyleCnt="0"/>
      <dgm:spPr/>
    </dgm:pt>
    <dgm:pt modelId="{A87EC245-121A-334F-ADFD-64CE36086322}" type="pres">
      <dgm:prSet presAssocID="{FF6720FC-D597-4E8B-8DED-B5175774475A}" presName="composite" presStyleCnt="0"/>
      <dgm:spPr/>
    </dgm:pt>
    <dgm:pt modelId="{00293762-97E7-264B-9443-A7433D17DB3D}" type="pres">
      <dgm:prSet presAssocID="{FF6720FC-D597-4E8B-8DED-B5175774475A}" presName="rect1" presStyleLbl="bgImgPlace1" presStyleIdx="1" presStyleCnt="5"/>
      <dgm:spPr>
        <a:blipFill dpi="0" rotWithShape="1">
          <a:blip xmlns:r="http://schemas.openxmlformats.org/officeDocument/2006/relationships" r:embed="rId3"/>
          <a:srcRect/>
          <a:stretch>
            <a:fillRect l="-16251" t="-12500" r="-8750" b="-12500"/>
          </a:stretch>
        </a:blipFill>
      </dgm:spPr>
    </dgm:pt>
    <dgm:pt modelId="{194444B6-E952-8D4F-BDA3-7E7B835A229C}" type="pres">
      <dgm:prSet presAssocID="{FF6720FC-D597-4E8B-8DED-B5175774475A}" presName="wedgeRectCallout1" presStyleLbl="node1" presStyleIdx="1" presStyleCnt="5">
        <dgm:presLayoutVars>
          <dgm:bulletEnabled val="1"/>
        </dgm:presLayoutVars>
      </dgm:prSet>
      <dgm:spPr/>
    </dgm:pt>
    <dgm:pt modelId="{D97EB4F9-392F-7542-A8B3-086F1ECEBE81}" type="pres">
      <dgm:prSet presAssocID="{10DF836C-16B9-456E-9415-3953E42162EA}" presName="sibTrans" presStyleCnt="0"/>
      <dgm:spPr/>
    </dgm:pt>
    <dgm:pt modelId="{A4F44D13-AFBC-3941-B9AC-8A4490A61A3B}" type="pres">
      <dgm:prSet presAssocID="{BC3DC443-B727-4059-B20A-21E8B4F9D7C0}" presName="composite" presStyleCnt="0"/>
      <dgm:spPr/>
    </dgm:pt>
    <dgm:pt modelId="{43009D99-CC3C-234B-843B-24635B2DB1DB}" type="pres">
      <dgm:prSet presAssocID="{BC3DC443-B727-4059-B20A-21E8B4F9D7C0}" presName="rect1" presStyleLbl="bgImgPlace1" presStyleIdx="2" presStyleCnt="5"/>
      <dgm:spPr>
        <a:blipFill dpi="0" rotWithShape="1">
          <a:blip xmlns:r="http://schemas.openxmlformats.org/officeDocument/2006/relationships" r:embed="rId4"/>
          <a:srcRect/>
          <a:stretch>
            <a:fillRect t="-2781" b="-27219"/>
          </a:stretch>
        </a:blipFill>
      </dgm:spPr>
    </dgm:pt>
    <dgm:pt modelId="{20BAC6E1-8AB0-2F43-AC8C-4C97DE917FD3}" type="pres">
      <dgm:prSet presAssocID="{BC3DC443-B727-4059-B20A-21E8B4F9D7C0}" presName="wedgeRectCallout1" presStyleLbl="node1" presStyleIdx="2" presStyleCnt="5">
        <dgm:presLayoutVars>
          <dgm:bulletEnabled val="1"/>
        </dgm:presLayoutVars>
      </dgm:prSet>
      <dgm:spPr/>
    </dgm:pt>
    <dgm:pt modelId="{5F4AAE1E-6765-8945-947F-108DF8A773FB}" type="pres">
      <dgm:prSet presAssocID="{F7E59D5D-8EA7-4D25-8884-6B11F0DC712C}" presName="sibTrans" presStyleCnt="0"/>
      <dgm:spPr/>
    </dgm:pt>
    <dgm:pt modelId="{686C6DC9-89A3-DC4B-91F3-25F3B6CB004D}" type="pres">
      <dgm:prSet presAssocID="{1174EA91-0D82-4211-BF7E-02BB16428B26}" presName="composite" presStyleCnt="0"/>
      <dgm:spPr/>
    </dgm:pt>
    <dgm:pt modelId="{6B6040A3-2CA4-244D-844B-AC3C0320C615}" type="pres">
      <dgm:prSet presAssocID="{1174EA91-0D82-4211-BF7E-02BB16428B26}" presName="rect1" presStyleLbl="bgImgPlace1" presStyleIdx="3" presStyleCnt="5" custScaleX="86456" custScaleY="108070"/>
      <dgm:spPr>
        <a:blipFill dpi="0" rotWithShape="1">
          <a:blip xmlns:r="http://schemas.openxmlformats.org/officeDocument/2006/relationships" r:embed="rId5"/>
          <a:srcRect/>
          <a:stretch>
            <a:fillRect l="-1323" t="1125" r="-8655" b="-47750"/>
          </a:stretch>
        </a:blipFill>
      </dgm:spPr>
    </dgm:pt>
    <dgm:pt modelId="{916914D3-C90F-344B-820C-44C6BAAB76B3}" type="pres">
      <dgm:prSet presAssocID="{1174EA91-0D82-4211-BF7E-02BB16428B26}" presName="wedgeRectCallout1" presStyleLbl="node1" presStyleIdx="3" presStyleCnt="5">
        <dgm:presLayoutVars>
          <dgm:bulletEnabled val="1"/>
        </dgm:presLayoutVars>
      </dgm:prSet>
      <dgm:spPr/>
    </dgm:pt>
    <dgm:pt modelId="{F318BA65-644A-1A40-8DAA-7EFBAB274ED1}" type="pres">
      <dgm:prSet presAssocID="{914F4B16-3AEF-420B-97E1-F685172A44F6}" presName="sibTrans" presStyleCnt="0"/>
      <dgm:spPr/>
    </dgm:pt>
    <dgm:pt modelId="{5F3728B2-8C75-6040-B1BE-8A818B0822E9}" type="pres">
      <dgm:prSet presAssocID="{EF1FAB9C-EEAC-458E-8DA1-803B62CC2AD6}" presName="composite" presStyleCnt="0"/>
      <dgm:spPr/>
    </dgm:pt>
    <dgm:pt modelId="{85759982-FCD2-D940-84D9-05BDAE763F94}" type="pres">
      <dgm:prSet presAssocID="{EF1FAB9C-EEAC-458E-8DA1-803B62CC2AD6}" presName="rect1" presStyleLbl="bgImgPlace1" presStyleIdx="4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BAD5A8E-576C-7A48-AD6D-51F47015E152}" type="pres">
      <dgm:prSet presAssocID="{EF1FAB9C-EEAC-458E-8DA1-803B62CC2AD6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D66F3207-DF45-B245-8E53-57AF76896B61}" type="presOf" srcId="{BC3DC443-B727-4059-B20A-21E8B4F9D7C0}" destId="{20BAC6E1-8AB0-2F43-AC8C-4C97DE917FD3}" srcOrd="0" destOrd="0" presId="urn:microsoft.com/office/officeart/2008/layout/BendingPictureCaptionList"/>
    <dgm:cxn modelId="{F766B632-7857-4A52-8280-79E5D455DB77}" srcId="{D7A0C5FB-E74F-4374-9A21-094842ECF9B3}" destId="{EF1FAB9C-EEAC-458E-8DA1-803B62CC2AD6}" srcOrd="4" destOrd="0" parTransId="{A65EAEA3-2485-44BD-8A01-991658150C1F}" sibTransId="{12B3D08B-F07A-467F-978D-FE9E79E11867}"/>
    <dgm:cxn modelId="{14E62036-DF0B-440F-921A-099ADFAFB60E}" srcId="{D7A0C5FB-E74F-4374-9A21-094842ECF9B3}" destId="{BC3DC443-B727-4059-B20A-21E8B4F9D7C0}" srcOrd="2" destOrd="0" parTransId="{015F5A43-2D0A-4ADC-8530-ECDFFA236DAA}" sibTransId="{F7E59D5D-8EA7-4D25-8884-6B11F0DC712C}"/>
    <dgm:cxn modelId="{2365F23A-75C8-4AAB-B162-6300F531347B}" srcId="{D7A0C5FB-E74F-4374-9A21-094842ECF9B3}" destId="{FF6720FC-D597-4E8B-8DED-B5175774475A}" srcOrd="1" destOrd="0" parTransId="{D79BE36A-E982-461A-B497-99A870FE4510}" sibTransId="{10DF836C-16B9-456E-9415-3953E42162EA}"/>
    <dgm:cxn modelId="{55CAE03D-DB46-9B46-902C-221958CF4DD3}" type="presOf" srcId="{D7A0C5FB-E74F-4374-9A21-094842ECF9B3}" destId="{2B1C69C1-6C1B-AA40-BBBA-649AF1C3F923}" srcOrd="0" destOrd="0" presId="urn:microsoft.com/office/officeart/2008/layout/BendingPictureCaptionList"/>
    <dgm:cxn modelId="{4ADAF13E-E80B-459F-9E0C-3F05CE8C3E68}" srcId="{D7A0C5FB-E74F-4374-9A21-094842ECF9B3}" destId="{1174EA91-0D82-4211-BF7E-02BB16428B26}" srcOrd="3" destOrd="0" parTransId="{D898F056-1907-41F1-AFDD-3C7AA30D4784}" sibTransId="{914F4B16-3AEF-420B-97E1-F685172A44F6}"/>
    <dgm:cxn modelId="{6E4BC94E-48C7-3645-907D-47E720B025BA}" type="presOf" srcId="{6E7869DA-15F2-0F4A-8CD9-DD83F7605AFE}" destId="{9E7E5DD0-A087-0043-B5AC-46A0235B2284}" srcOrd="0" destOrd="0" presId="urn:microsoft.com/office/officeart/2008/layout/BendingPictureCaptionList"/>
    <dgm:cxn modelId="{914ED653-1A8E-584D-8755-458A7D287EF8}" srcId="{D7A0C5FB-E74F-4374-9A21-094842ECF9B3}" destId="{6E7869DA-15F2-0F4A-8CD9-DD83F7605AFE}" srcOrd="0" destOrd="0" parTransId="{33422BFA-40F9-0644-8433-5A3E75F75778}" sibTransId="{BE892782-E60A-D24F-AF40-8217AF694FF8}"/>
    <dgm:cxn modelId="{AB2FE267-E3DD-6849-AE8C-36772DE14B20}" type="presOf" srcId="{EF1FAB9C-EEAC-458E-8DA1-803B62CC2AD6}" destId="{8BAD5A8E-576C-7A48-AD6D-51F47015E152}" srcOrd="0" destOrd="0" presId="urn:microsoft.com/office/officeart/2008/layout/BendingPictureCaptionList"/>
    <dgm:cxn modelId="{17002071-8EF2-1A4F-B38A-245D012B372B}" type="presOf" srcId="{1174EA91-0D82-4211-BF7E-02BB16428B26}" destId="{916914D3-C90F-344B-820C-44C6BAAB76B3}" srcOrd="0" destOrd="0" presId="urn:microsoft.com/office/officeart/2008/layout/BendingPictureCaptionList"/>
    <dgm:cxn modelId="{BD379FA1-EA6E-5548-8802-EE10A0465786}" type="presOf" srcId="{FF6720FC-D597-4E8B-8DED-B5175774475A}" destId="{194444B6-E952-8D4F-BDA3-7E7B835A229C}" srcOrd="0" destOrd="0" presId="urn:microsoft.com/office/officeart/2008/layout/BendingPictureCaptionList"/>
    <dgm:cxn modelId="{2135F451-2E3F-2F4F-8A1F-9FDA5D31FEEF}" type="presParOf" srcId="{2B1C69C1-6C1B-AA40-BBBA-649AF1C3F923}" destId="{75BE4C2C-5AB4-5C4E-B495-DBDEFA8AF3E1}" srcOrd="0" destOrd="0" presId="urn:microsoft.com/office/officeart/2008/layout/BendingPictureCaptionList"/>
    <dgm:cxn modelId="{D5C3EE6F-B28B-5E47-85EB-D1B71D24AFBC}" type="presParOf" srcId="{75BE4C2C-5AB4-5C4E-B495-DBDEFA8AF3E1}" destId="{A671B7FC-1221-5B41-8618-C28516961206}" srcOrd="0" destOrd="0" presId="urn:microsoft.com/office/officeart/2008/layout/BendingPictureCaptionList"/>
    <dgm:cxn modelId="{D33A68F5-B129-1D49-ABED-835E48660C04}" type="presParOf" srcId="{75BE4C2C-5AB4-5C4E-B495-DBDEFA8AF3E1}" destId="{9E7E5DD0-A087-0043-B5AC-46A0235B2284}" srcOrd="1" destOrd="0" presId="urn:microsoft.com/office/officeart/2008/layout/BendingPictureCaptionList"/>
    <dgm:cxn modelId="{D29A9C05-17E5-2F44-A038-77BE6E754574}" type="presParOf" srcId="{2B1C69C1-6C1B-AA40-BBBA-649AF1C3F923}" destId="{B8895502-34AF-6947-9865-C8FDA51E80B8}" srcOrd="1" destOrd="0" presId="urn:microsoft.com/office/officeart/2008/layout/BendingPictureCaptionList"/>
    <dgm:cxn modelId="{EFEE6E5F-73AC-0E4D-985E-A09883520C7F}" type="presParOf" srcId="{2B1C69C1-6C1B-AA40-BBBA-649AF1C3F923}" destId="{A87EC245-121A-334F-ADFD-64CE36086322}" srcOrd="2" destOrd="0" presId="urn:microsoft.com/office/officeart/2008/layout/BendingPictureCaptionList"/>
    <dgm:cxn modelId="{8B6CB745-6A43-434B-8594-C1706C8EAA63}" type="presParOf" srcId="{A87EC245-121A-334F-ADFD-64CE36086322}" destId="{00293762-97E7-264B-9443-A7433D17DB3D}" srcOrd="0" destOrd="0" presId="urn:microsoft.com/office/officeart/2008/layout/BendingPictureCaptionList"/>
    <dgm:cxn modelId="{9F1CC830-B8BE-AB47-9429-4A4E695A1CCD}" type="presParOf" srcId="{A87EC245-121A-334F-ADFD-64CE36086322}" destId="{194444B6-E952-8D4F-BDA3-7E7B835A229C}" srcOrd="1" destOrd="0" presId="urn:microsoft.com/office/officeart/2008/layout/BendingPictureCaptionList"/>
    <dgm:cxn modelId="{6013AC2D-ECDB-5C45-9D18-25B2EFD14EC1}" type="presParOf" srcId="{2B1C69C1-6C1B-AA40-BBBA-649AF1C3F923}" destId="{D97EB4F9-392F-7542-A8B3-086F1ECEBE81}" srcOrd="3" destOrd="0" presId="urn:microsoft.com/office/officeart/2008/layout/BendingPictureCaptionList"/>
    <dgm:cxn modelId="{8C281115-56BA-0346-8592-46987A6A78B6}" type="presParOf" srcId="{2B1C69C1-6C1B-AA40-BBBA-649AF1C3F923}" destId="{A4F44D13-AFBC-3941-B9AC-8A4490A61A3B}" srcOrd="4" destOrd="0" presId="urn:microsoft.com/office/officeart/2008/layout/BendingPictureCaptionList"/>
    <dgm:cxn modelId="{2F11EBEE-887F-724F-8630-F7AD53151C2A}" type="presParOf" srcId="{A4F44D13-AFBC-3941-B9AC-8A4490A61A3B}" destId="{43009D99-CC3C-234B-843B-24635B2DB1DB}" srcOrd="0" destOrd="0" presId="urn:microsoft.com/office/officeart/2008/layout/BendingPictureCaptionList"/>
    <dgm:cxn modelId="{15815CC4-A61D-EA45-B923-1FEAB021E74F}" type="presParOf" srcId="{A4F44D13-AFBC-3941-B9AC-8A4490A61A3B}" destId="{20BAC6E1-8AB0-2F43-AC8C-4C97DE917FD3}" srcOrd="1" destOrd="0" presId="urn:microsoft.com/office/officeart/2008/layout/BendingPictureCaptionList"/>
    <dgm:cxn modelId="{E26CC8AE-61E4-3B47-A01A-4498256D51A7}" type="presParOf" srcId="{2B1C69C1-6C1B-AA40-BBBA-649AF1C3F923}" destId="{5F4AAE1E-6765-8945-947F-108DF8A773FB}" srcOrd="5" destOrd="0" presId="urn:microsoft.com/office/officeart/2008/layout/BendingPictureCaptionList"/>
    <dgm:cxn modelId="{1B2F332D-B150-8940-A5D4-01B5B9BF1570}" type="presParOf" srcId="{2B1C69C1-6C1B-AA40-BBBA-649AF1C3F923}" destId="{686C6DC9-89A3-DC4B-91F3-25F3B6CB004D}" srcOrd="6" destOrd="0" presId="urn:microsoft.com/office/officeart/2008/layout/BendingPictureCaptionList"/>
    <dgm:cxn modelId="{C7CA50EE-2C3C-4F45-9879-4F19DFD6BE25}" type="presParOf" srcId="{686C6DC9-89A3-DC4B-91F3-25F3B6CB004D}" destId="{6B6040A3-2CA4-244D-844B-AC3C0320C615}" srcOrd="0" destOrd="0" presId="urn:microsoft.com/office/officeart/2008/layout/BendingPictureCaptionList"/>
    <dgm:cxn modelId="{BE711880-4E08-4C45-823E-658F49E026DB}" type="presParOf" srcId="{686C6DC9-89A3-DC4B-91F3-25F3B6CB004D}" destId="{916914D3-C90F-344B-820C-44C6BAAB76B3}" srcOrd="1" destOrd="0" presId="urn:microsoft.com/office/officeart/2008/layout/BendingPictureCaptionList"/>
    <dgm:cxn modelId="{869A74BB-949B-5F4B-9194-8B9746A30297}" type="presParOf" srcId="{2B1C69C1-6C1B-AA40-BBBA-649AF1C3F923}" destId="{F318BA65-644A-1A40-8DAA-7EFBAB274ED1}" srcOrd="7" destOrd="0" presId="urn:microsoft.com/office/officeart/2008/layout/BendingPictureCaptionList"/>
    <dgm:cxn modelId="{F27D8F6A-9492-424D-8AC3-FAF3E7D2FE28}" type="presParOf" srcId="{2B1C69C1-6C1B-AA40-BBBA-649AF1C3F923}" destId="{5F3728B2-8C75-6040-B1BE-8A818B0822E9}" srcOrd="8" destOrd="0" presId="urn:microsoft.com/office/officeart/2008/layout/BendingPictureCaptionList"/>
    <dgm:cxn modelId="{1D58C05C-FD2F-204E-9A29-EBE7563C1F3B}" type="presParOf" srcId="{5F3728B2-8C75-6040-B1BE-8A818B0822E9}" destId="{85759982-FCD2-D940-84D9-05BDAE763F94}" srcOrd="0" destOrd="0" presId="urn:microsoft.com/office/officeart/2008/layout/BendingPictureCaptionList"/>
    <dgm:cxn modelId="{159D12DB-ED5E-4344-8834-B5A7033DCB18}" type="presParOf" srcId="{5F3728B2-8C75-6040-B1BE-8A818B0822E9}" destId="{8BAD5A8E-576C-7A48-AD6D-51F47015E15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674ED4-C4DE-9E4B-A249-C87E06320D26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19665A-3A13-2042-8BAF-AFB456840115}">
      <dgm:prSet phldrT="[Text]"/>
      <dgm:spPr/>
      <dgm:t>
        <a:bodyPr/>
        <a:lstStyle/>
        <a:p>
          <a:r>
            <a:rPr lang="en-US" dirty="0"/>
            <a:t>Dataset Name: </a:t>
          </a:r>
        </a:p>
      </dgm:t>
    </dgm:pt>
    <dgm:pt modelId="{67685A9B-0A01-3841-B2AB-840A9F00A639}" type="parTrans" cxnId="{E087250E-F0C3-174F-99D2-CCDD79C56E13}">
      <dgm:prSet/>
      <dgm:spPr/>
      <dgm:t>
        <a:bodyPr/>
        <a:lstStyle/>
        <a:p>
          <a:endParaRPr lang="en-US"/>
        </a:p>
      </dgm:t>
    </dgm:pt>
    <dgm:pt modelId="{6117D369-F9B8-1F42-9365-90C3ED9FF5D2}" type="sibTrans" cxnId="{E087250E-F0C3-174F-99D2-CCDD79C56E13}">
      <dgm:prSet/>
      <dgm:spPr/>
      <dgm:t>
        <a:bodyPr/>
        <a:lstStyle/>
        <a:p>
          <a:endParaRPr lang="en-US"/>
        </a:p>
      </dgm:t>
    </dgm:pt>
    <dgm:pt modelId="{9AAA1670-52BB-1640-B4EF-CA1E6EABB1A1}">
      <dgm:prSet phldrT="[Text]"/>
      <dgm:spPr/>
      <dgm:t>
        <a:bodyPr/>
        <a:lstStyle/>
        <a:p>
          <a:r>
            <a:rPr lang="en-US" dirty="0"/>
            <a:t>U.S. Bureau of Labor Statistics</a:t>
          </a:r>
        </a:p>
      </dgm:t>
    </dgm:pt>
    <dgm:pt modelId="{E8007B92-7F86-7E46-B451-191246448A44}" type="parTrans" cxnId="{61190FFB-7A62-3040-91FB-3BF622FB73A5}">
      <dgm:prSet/>
      <dgm:spPr/>
      <dgm:t>
        <a:bodyPr/>
        <a:lstStyle/>
        <a:p>
          <a:endParaRPr lang="en-US"/>
        </a:p>
      </dgm:t>
    </dgm:pt>
    <dgm:pt modelId="{DD2ECBA8-2BE0-BB44-87A6-EDAA92C09401}" type="sibTrans" cxnId="{61190FFB-7A62-3040-91FB-3BF622FB73A5}">
      <dgm:prSet/>
      <dgm:spPr/>
      <dgm:t>
        <a:bodyPr/>
        <a:lstStyle/>
        <a:p>
          <a:endParaRPr lang="en-US"/>
        </a:p>
      </dgm:t>
    </dgm:pt>
    <dgm:pt modelId="{DCF90B84-ABC1-D043-9577-6A8E43DFA1D7}">
      <dgm:prSet phldrT="[Text]"/>
      <dgm:spPr/>
      <dgm:t>
        <a:bodyPr/>
        <a:lstStyle/>
        <a:p>
          <a:r>
            <a:rPr lang="en-US" dirty="0"/>
            <a:t>Dataset Size: </a:t>
          </a:r>
        </a:p>
      </dgm:t>
    </dgm:pt>
    <dgm:pt modelId="{5240386D-5818-C84C-AC2A-5E7B3173CE62}" type="parTrans" cxnId="{FE6A8F7B-DCCC-B04F-BB1F-D05845E00A5F}">
      <dgm:prSet/>
      <dgm:spPr/>
      <dgm:t>
        <a:bodyPr/>
        <a:lstStyle/>
        <a:p>
          <a:endParaRPr lang="en-US"/>
        </a:p>
      </dgm:t>
    </dgm:pt>
    <dgm:pt modelId="{4C133ABF-E691-7945-928D-C58326106566}" type="sibTrans" cxnId="{FE6A8F7B-DCCC-B04F-BB1F-D05845E00A5F}">
      <dgm:prSet/>
      <dgm:spPr/>
      <dgm:t>
        <a:bodyPr/>
        <a:lstStyle/>
        <a:p>
          <a:endParaRPr lang="en-US"/>
        </a:p>
      </dgm:t>
    </dgm:pt>
    <dgm:pt modelId="{3F3E1572-A202-B844-B2B5-D1DBB032E74B}">
      <dgm:prSet phldrT="[Text]"/>
      <dgm:spPr/>
      <dgm:t>
        <a:bodyPr/>
        <a:lstStyle/>
        <a:p>
          <a:r>
            <a:rPr lang="en-US" dirty="0"/>
            <a:t>Multiple Datasets,</a:t>
          </a:r>
        </a:p>
      </dgm:t>
    </dgm:pt>
    <dgm:pt modelId="{1DBD0C59-76A6-0F4E-A514-EBB4112E96AD}" type="parTrans" cxnId="{B356BEAF-0186-4840-B717-806D4F58BAB8}">
      <dgm:prSet/>
      <dgm:spPr/>
      <dgm:t>
        <a:bodyPr/>
        <a:lstStyle/>
        <a:p>
          <a:endParaRPr lang="en-US"/>
        </a:p>
      </dgm:t>
    </dgm:pt>
    <dgm:pt modelId="{24CC82E7-87E3-8441-BFB0-511565B52CC4}" type="sibTrans" cxnId="{B356BEAF-0186-4840-B717-806D4F58BAB8}">
      <dgm:prSet/>
      <dgm:spPr/>
      <dgm:t>
        <a:bodyPr/>
        <a:lstStyle/>
        <a:p>
          <a:endParaRPr lang="en-US"/>
        </a:p>
      </dgm:t>
    </dgm:pt>
    <dgm:pt modelId="{B0782351-536D-AC43-BC89-4A955645F6B9}">
      <dgm:prSet/>
      <dgm:spPr/>
      <dgm:t>
        <a:bodyPr/>
        <a:lstStyle/>
        <a:p>
          <a:r>
            <a:rPr lang="en-US" dirty="0"/>
            <a:t>Analytic/Algorithm that will use dataset</a:t>
          </a:r>
        </a:p>
      </dgm:t>
    </dgm:pt>
    <dgm:pt modelId="{93ED9144-121F-CF4E-A510-35921262FB25}" type="parTrans" cxnId="{F041C949-F1BC-5341-B0E1-7D100F8B16D6}">
      <dgm:prSet/>
      <dgm:spPr/>
      <dgm:t>
        <a:bodyPr/>
        <a:lstStyle/>
        <a:p>
          <a:endParaRPr lang="en-US"/>
        </a:p>
      </dgm:t>
    </dgm:pt>
    <dgm:pt modelId="{F8EE6AB8-BA32-FA41-80C6-2ED30CF0BCE1}" type="sibTrans" cxnId="{F041C949-F1BC-5341-B0E1-7D100F8B16D6}">
      <dgm:prSet/>
      <dgm:spPr/>
      <dgm:t>
        <a:bodyPr/>
        <a:lstStyle/>
        <a:p>
          <a:endParaRPr lang="en-US"/>
        </a:p>
      </dgm:t>
    </dgm:pt>
    <dgm:pt modelId="{B1E4C20B-7410-9446-849B-A0612F3056C0}">
      <dgm:prSet/>
      <dgm:spPr/>
      <dgm:t>
        <a:bodyPr/>
        <a:lstStyle/>
        <a:p>
          <a:r>
            <a:rPr lang="en-US" dirty="0"/>
            <a:t>Dataset Time Range: </a:t>
          </a:r>
        </a:p>
      </dgm:t>
    </dgm:pt>
    <dgm:pt modelId="{B7503254-CAAF-4F4B-BF84-A85FEA8D97C3}" type="parTrans" cxnId="{821DF6AE-DD6A-4B49-8277-3B5631FD780B}">
      <dgm:prSet/>
      <dgm:spPr/>
      <dgm:t>
        <a:bodyPr/>
        <a:lstStyle/>
        <a:p>
          <a:endParaRPr lang="en-US"/>
        </a:p>
      </dgm:t>
    </dgm:pt>
    <dgm:pt modelId="{06AC607A-B4C0-A243-937E-8618E5CF3CF1}" type="sibTrans" cxnId="{821DF6AE-DD6A-4B49-8277-3B5631FD780B}">
      <dgm:prSet/>
      <dgm:spPr/>
      <dgm:t>
        <a:bodyPr/>
        <a:lstStyle/>
        <a:p>
          <a:endParaRPr lang="en-US"/>
        </a:p>
      </dgm:t>
    </dgm:pt>
    <dgm:pt modelId="{DC77CCC9-773C-5B4D-A602-1EAFCAA97A3A}">
      <dgm:prSet/>
      <dgm:spPr/>
      <dgm:t>
        <a:bodyPr/>
        <a:lstStyle/>
        <a:p>
          <a:r>
            <a:rPr lang="en-US" dirty="0"/>
            <a:t>ten years (2011-2020)</a:t>
          </a:r>
        </a:p>
      </dgm:t>
    </dgm:pt>
    <dgm:pt modelId="{688F1F5B-9FD8-2042-B2E1-B0E2FD1F1AD2}" type="parTrans" cxnId="{164EF55B-574C-B84D-92B4-81A4233891DD}">
      <dgm:prSet/>
      <dgm:spPr/>
      <dgm:t>
        <a:bodyPr/>
        <a:lstStyle/>
        <a:p>
          <a:endParaRPr lang="en-US"/>
        </a:p>
      </dgm:t>
    </dgm:pt>
    <dgm:pt modelId="{8D1F653F-74EC-2F4E-9995-F71213602C81}" type="sibTrans" cxnId="{164EF55B-574C-B84D-92B4-81A4233891DD}">
      <dgm:prSet/>
      <dgm:spPr/>
      <dgm:t>
        <a:bodyPr/>
        <a:lstStyle/>
        <a:p>
          <a:endParaRPr lang="en-US"/>
        </a:p>
      </dgm:t>
    </dgm:pt>
    <dgm:pt modelId="{813B0AB7-DA04-344B-B948-63C1A013DB7B}">
      <dgm:prSet/>
      <dgm:spPr/>
      <dgm:t>
        <a:bodyPr/>
        <a:lstStyle/>
        <a:p>
          <a:r>
            <a:rPr lang="en-US" dirty="0"/>
            <a:t>TPOT regression</a:t>
          </a:r>
        </a:p>
      </dgm:t>
    </dgm:pt>
    <dgm:pt modelId="{26097385-534C-8E4F-86A6-7E7F60F9109A}" type="parTrans" cxnId="{CABE9924-3F83-E547-A796-153F5584EA9F}">
      <dgm:prSet/>
      <dgm:spPr/>
      <dgm:t>
        <a:bodyPr/>
        <a:lstStyle/>
        <a:p>
          <a:endParaRPr lang="en-US"/>
        </a:p>
      </dgm:t>
    </dgm:pt>
    <dgm:pt modelId="{2ECC25D7-6ECA-7D43-A23F-9856335C0B3E}" type="sibTrans" cxnId="{CABE9924-3F83-E547-A796-153F5584EA9F}">
      <dgm:prSet/>
      <dgm:spPr/>
      <dgm:t>
        <a:bodyPr/>
        <a:lstStyle/>
        <a:p>
          <a:endParaRPr lang="en-US"/>
        </a:p>
      </dgm:t>
    </dgm:pt>
    <dgm:pt modelId="{022D903F-10F5-C543-93F6-CA3BC73804ED}">
      <dgm:prSet/>
      <dgm:spPr/>
      <dgm:t>
        <a:bodyPr/>
        <a:lstStyle/>
        <a:p>
          <a:r>
            <a:rPr lang="en-US" dirty="0"/>
            <a:t>Exponential Smoothing </a:t>
          </a:r>
        </a:p>
      </dgm:t>
    </dgm:pt>
    <dgm:pt modelId="{9F083080-A563-0C4C-BDBF-ADFAA60CAF16}" type="parTrans" cxnId="{B27F2866-2AF7-F24F-B85B-963728804947}">
      <dgm:prSet/>
      <dgm:spPr/>
      <dgm:t>
        <a:bodyPr/>
        <a:lstStyle/>
        <a:p>
          <a:endParaRPr lang="en-US"/>
        </a:p>
      </dgm:t>
    </dgm:pt>
    <dgm:pt modelId="{B31D8664-A2D5-BA49-BC61-1E4BFCD01565}" type="sibTrans" cxnId="{B27F2866-2AF7-F24F-B85B-963728804947}">
      <dgm:prSet/>
      <dgm:spPr/>
      <dgm:t>
        <a:bodyPr/>
        <a:lstStyle/>
        <a:p>
          <a:endParaRPr lang="en-US"/>
        </a:p>
      </dgm:t>
    </dgm:pt>
    <dgm:pt modelId="{EEC25E56-C697-D144-995E-2B8C8780C8BE}">
      <dgm:prSet/>
      <dgm:spPr/>
      <dgm:t>
        <a:bodyPr/>
        <a:lstStyle/>
        <a:p>
          <a:r>
            <a:rPr lang="en-US" dirty="0"/>
            <a:t>Dataset Owner:</a:t>
          </a:r>
        </a:p>
      </dgm:t>
    </dgm:pt>
    <dgm:pt modelId="{5C430DFC-80B7-4249-9396-1EDB174C1A1D}" type="parTrans" cxnId="{FFBD7FB7-419B-0842-94FF-88DFA8AEAA5D}">
      <dgm:prSet/>
      <dgm:spPr/>
      <dgm:t>
        <a:bodyPr/>
        <a:lstStyle/>
        <a:p>
          <a:endParaRPr lang="en-US"/>
        </a:p>
      </dgm:t>
    </dgm:pt>
    <dgm:pt modelId="{C2CFD308-03D4-C842-962B-B89EDE860017}" type="sibTrans" cxnId="{FFBD7FB7-419B-0842-94FF-88DFA8AEAA5D}">
      <dgm:prSet/>
      <dgm:spPr/>
      <dgm:t>
        <a:bodyPr/>
        <a:lstStyle/>
        <a:p>
          <a:endParaRPr lang="en-US"/>
        </a:p>
      </dgm:t>
    </dgm:pt>
    <dgm:pt modelId="{01F48319-8C3B-4645-A1B2-A16B12432C18}">
      <dgm:prSet/>
      <dgm:spPr/>
      <dgm:t>
        <a:bodyPr/>
        <a:lstStyle/>
        <a:p>
          <a:r>
            <a:rPr lang="en-US" dirty="0"/>
            <a:t>Occupational Employment and Wage Statistics</a:t>
          </a:r>
        </a:p>
      </dgm:t>
    </dgm:pt>
    <dgm:pt modelId="{53B2225A-B49B-8B48-ACDD-45876AB4DDEA}" type="parTrans" cxnId="{3567DBD8-2573-634A-BEE6-6290A314E7EB}">
      <dgm:prSet/>
      <dgm:spPr/>
      <dgm:t>
        <a:bodyPr/>
        <a:lstStyle/>
        <a:p>
          <a:endParaRPr lang="en-US"/>
        </a:p>
      </dgm:t>
    </dgm:pt>
    <dgm:pt modelId="{C9244F94-5861-9E43-BC49-D76AFB53FCA9}" type="sibTrans" cxnId="{3567DBD8-2573-634A-BEE6-6290A314E7EB}">
      <dgm:prSet/>
      <dgm:spPr/>
      <dgm:t>
        <a:bodyPr/>
        <a:lstStyle/>
        <a:p>
          <a:endParaRPr lang="en-US"/>
        </a:p>
      </dgm:t>
    </dgm:pt>
    <dgm:pt modelId="{40DA21CF-62BB-934A-B784-11208A1060FE}">
      <dgm:prSet phldrT="[Text]"/>
      <dgm:spPr/>
      <dgm:t>
        <a:bodyPr/>
        <a:lstStyle/>
        <a:p>
          <a:r>
            <a:rPr lang="en-US" dirty="0"/>
            <a:t>total approximately 1.75 GB</a:t>
          </a:r>
        </a:p>
      </dgm:t>
    </dgm:pt>
    <dgm:pt modelId="{8D3ECD62-DFAA-A442-96EE-05CF01B97CB5}" type="parTrans" cxnId="{6230251B-674A-7C4B-BDE8-74FBBBD7080E}">
      <dgm:prSet/>
      <dgm:spPr/>
      <dgm:t>
        <a:bodyPr/>
        <a:lstStyle/>
        <a:p>
          <a:endParaRPr lang="en-US"/>
        </a:p>
      </dgm:t>
    </dgm:pt>
    <dgm:pt modelId="{C71488E6-7D9E-644F-94CA-862C264067B2}" type="sibTrans" cxnId="{6230251B-674A-7C4B-BDE8-74FBBBD7080E}">
      <dgm:prSet/>
      <dgm:spPr/>
      <dgm:t>
        <a:bodyPr/>
        <a:lstStyle/>
        <a:p>
          <a:endParaRPr lang="en-US"/>
        </a:p>
      </dgm:t>
    </dgm:pt>
    <dgm:pt modelId="{BBA9F7BD-D835-E54E-A9B6-6CD2B361E0F1}" type="pres">
      <dgm:prSet presAssocID="{BA674ED4-C4DE-9E4B-A249-C87E06320D26}" presName="Name0" presStyleCnt="0">
        <dgm:presLayoutVars>
          <dgm:dir/>
          <dgm:animLvl val="lvl"/>
          <dgm:resizeHandles val="exact"/>
        </dgm:presLayoutVars>
      </dgm:prSet>
      <dgm:spPr/>
    </dgm:pt>
    <dgm:pt modelId="{F3039D47-1181-8E43-86E8-C012A2ED8CF7}" type="pres">
      <dgm:prSet presAssocID="{6219665A-3A13-2042-8BAF-AFB456840115}" presName="linNode" presStyleCnt="0"/>
      <dgm:spPr/>
    </dgm:pt>
    <dgm:pt modelId="{F1289B93-9282-8E43-82A8-C32B5AAA78B7}" type="pres">
      <dgm:prSet presAssocID="{6219665A-3A13-2042-8BAF-AFB45684011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92E6CEA-E027-7C4E-B361-77A4EF65C27A}" type="pres">
      <dgm:prSet presAssocID="{6219665A-3A13-2042-8BAF-AFB456840115}" presName="descendantText" presStyleLbl="alignAccFollowNode1" presStyleIdx="0" presStyleCnt="5">
        <dgm:presLayoutVars>
          <dgm:bulletEnabled val="1"/>
        </dgm:presLayoutVars>
      </dgm:prSet>
      <dgm:spPr/>
    </dgm:pt>
    <dgm:pt modelId="{134BAFF2-9797-0C4E-993F-A0883D0E830A}" type="pres">
      <dgm:prSet presAssocID="{6117D369-F9B8-1F42-9365-90C3ED9FF5D2}" presName="sp" presStyleCnt="0"/>
      <dgm:spPr/>
    </dgm:pt>
    <dgm:pt modelId="{648F03B9-87AA-8D40-A175-063EFB5F774F}" type="pres">
      <dgm:prSet presAssocID="{EEC25E56-C697-D144-995E-2B8C8780C8BE}" presName="linNode" presStyleCnt="0"/>
      <dgm:spPr/>
    </dgm:pt>
    <dgm:pt modelId="{EC73DCC2-4C69-3A46-9248-79C491F01D7E}" type="pres">
      <dgm:prSet presAssocID="{EEC25E56-C697-D144-995E-2B8C8780C8B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0298608-10E3-EF45-B447-425824B4ABD1}" type="pres">
      <dgm:prSet presAssocID="{EEC25E56-C697-D144-995E-2B8C8780C8BE}" presName="descendantText" presStyleLbl="alignAccFollowNode1" presStyleIdx="1" presStyleCnt="5" custScaleX="94563" custScaleY="68810">
        <dgm:presLayoutVars>
          <dgm:bulletEnabled val="1"/>
        </dgm:presLayoutVars>
      </dgm:prSet>
      <dgm:spPr/>
    </dgm:pt>
    <dgm:pt modelId="{6AE18CE1-01A1-1348-91A2-074D9291F619}" type="pres">
      <dgm:prSet presAssocID="{C2CFD308-03D4-C842-962B-B89EDE860017}" presName="sp" presStyleCnt="0"/>
      <dgm:spPr/>
    </dgm:pt>
    <dgm:pt modelId="{8A34E361-1FE2-E047-9AAB-CB396F86F64C}" type="pres">
      <dgm:prSet presAssocID="{DCF90B84-ABC1-D043-9577-6A8E43DFA1D7}" presName="linNode" presStyleCnt="0"/>
      <dgm:spPr/>
    </dgm:pt>
    <dgm:pt modelId="{2F50F20D-F64D-9846-93A9-82BAAEC0D8D7}" type="pres">
      <dgm:prSet presAssocID="{DCF90B84-ABC1-D043-9577-6A8E43DFA1D7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B6DEA95A-DBB7-5440-9C4E-7CF7DC8477C8}" type="pres">
      <dgm:prSet presAssocID="{DCF90B84-ABC1-D043-9577-6A8E43DFA1D7}" presName="descendantText" presStyleLbl="alignAccFollowNode1" presStyleIdx="2" presStyleCnt="5">
        <dgm:presLayoutVars>
          <dgm:bulletEnabled val="1"/>
        </dgm:presLayoutVars>
      </dgm:prSet>
      <dgm:spPr/>
    </dgm:pt>
    <dgm:pt modelId="{4BE6389D-6A81-014B-BE8A-18584A81FCF1}" type="pres">
      <dgm:prSet presAssocID="{4C133ABF-E691-7945-928D-C58326106566}" presName="sp" presStyleCnt="0"/>
      <dgm:spPr/>
    </dgm:pt>
    <dgm:pt modelId="{9623C754-A6C0-AF47-9921-BF2F3187DC83}" type="pres">
      <dgm:prSet presAssocID="{B1E4C20B-7410-9446-849B-A0612F3056C0}" presName="linNode" presStyleCnt="0"/>
      <dgm:spPr/>
    </dgm:pt>
    <dgm:pt modelId="{A7C3688A-C5B6-5240-A10C-CEC29C908635}" type="pres">
      <dgm:prSet presAssocID="{B1E4C20B-7410-9446-849B-A0612F3056C0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51B9A9E-6EA5-184A-B2C0-A4B056B87678}" type="pres">
      <dgm:prSet presAssocID="{B1E4C20B-7410-9446-849B-A0612F3056C0}" presName="descendantText" presStyleLbl="alignAccFollowNode1" presStyleIdx="3" presStyleCnt="5">
        <dgm:presLayoutVars>
          <dgm:bulletEnabled val="1"/>
        </dgm:presLayoutVars>
      </dgm:prSet>
      <dgm:spPr/>
    </dgm:pt>
    <dgm:pt modelId="{D5F8F94A-6521-5D4F-B6BF-BB05AD6AFF9A}" type="pres">
      <dgm:prSet presAssocID="{06AC607A-B4C0-A243-937E-8618E5CF3CF1}" presName="sp" presStyleCnt="0"/>
      <dgm:spPr/>
    </dgm:pt>
    <dgm:pt modelId="{13713D5A-D00E-2E45-8834-CBDAF69720A2}" type="pres">
      <dgm:prSet presAssocID="{B0782351-536D-AC43-BC89-4A955645F6B9}" presName="linNode" presStyleCnt="0"/>
      <dgm:spPr/>
    </dgm:pt>
    <dgm:pt modelId="{E56A85BC-EEAE-C940-8A59-1517D25B13A3}" type="pres">
      <dgm:prSet presAssocID="{B0782351-536D-AC43-BC89-4A955645F6B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CD77556-2CA5-4E41-8937-17EF3FB1744A}" type="pres">
      <dgm:prSet presAssocID="{B0782351-536D-AC43-BC89-4A955645F6B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78847A03-E7C8-A946-ACF1-A5A49A0AC339}" type="presOf" srcId="{B0782351-536D-AC43-BC89-4A955645F6B9}" destId="{E56A85BC-EEAE-C940-8A59-1517D25B13A3}" srcOrd="0" destOrd="0" presId="urn:microsoft.com/office/officeart/2005/8/layout/vList5"/>
    <dgm:cxn modelId="{6831E809-E98A-1046-9534-DADA62DA03BD}" type="presOf" srcId="{3F3E1572-A202-B844-B2B5-D1DBB032E74B}" destId="{B6DEA95A-DBB7-5440-9C4E-7CF7DC8477C8}" srcOrd="0" destOrd="0" presId="urn:microsoft.com/office/officeart/2005/8/layout/vList5"/>
    <dgm:cxn modelId="{E087250E-F0C3-174F-99D2-CCDD79C56E13}" srcId="{BA674ED4-C4DE-9E4B-A249-C87E06320D26}" destId="{6219665A-3A13-2042-8BAF-AFB456840115}" srcOrd="0" destOrd="0" parTransId="{67685A9B-0A01-3841-B2AB-840A9F00A639}" sibTransId="{6117D369-F9B8-1F42-9365-90C3ED9FF5D2}"/>
    <dgm:cxn modelId="{72F96611-8A6D-AC45-9BE0-5B8F7FFD1058}" type="presOf" srcId="{EEC25E56-C697-D144-995E-2B8C8780C8BE}" destId="{EC73DCC2-4C69-3A46-9248-79C491F01D7E}" srcOrd="0" destOrd="0" presId="urn:microsoft.com/office/officeart/2005/8/layout/vList5"/>
    <dgm:cxn modelId="{130E7A15-A3C6-8242-95EE-4A32B290E89A}" type="presOf" srcId="{DCF90B84-ABC1-D043-9577-6A8E43DFA1D7}" destId="{2F50F20D-F64D-9846-93A9-82BAAEC0D8D7}" srcOrd="0" destOrd="0" presId="urn:microsoft.com/office/officeart/2005/8/layout/vList5"/>
    <dgm:cxn modelId="{0B3A561A-9FCB-4048-B225-A30B69C7D25C}" type="presOf" srcId="{B1E4C20B-7410-9446-849B-A0612F3056C0}" destId="{A7C3688A-C5B6-5240-A10C-CEC29C908635}" srcOrd="0" destOrd="0" presId="urn:microsoft.com/office/officeart/2005/8/layout/vList5"/>
    <dgm:cxn modelId="{6230251B-674A-7C4B-BDE8-74FBBBD7080E}" srcId="{DCF90B84-ABC1-D043-9577-6A8E43DFA1D7}" destId="{40DA21CF-62BB-934A-B784-11208A1060FE}" srcOrd="1" destOrd="0" parTransId="{8D3ECD62-DFAA-A442-96EE-05CF01B97CB5}" sibTransId="{C71488E6-7D9E-644F-94CA-862C264067B2}"/>
    <dgm:cxn modelId="{CABE9924-3F83-E547-A796-153F5584EA9F}" srcId="{B0782351-536D-AC43-BC89-4A955645F6B9}" destId="{813B0AB7-DA04-344B-B948-63C1A013DB7B}" srcOrd="0" destOrd="0" parTransId="{26097385-534C-8E4F-86A6-7E7F60F9109A}" sibTransId="{2ECC25D7-6ECA-7D43-A23F-9856335C0B3E}"/>
    <dgm:cxn modelId="{DE9B0A2C-2094-C846-99B0-AFB9A06394CB}" type="presOf" srcId="{BA674ED4-C4DE-9E4B-A249-C87E06320D26}" destId="{BBA9F7BD-D835-E54E-A9B6-6CD2B361E0F1}" srcOrd="0" destOrd="0" presId="urn:microsoft.com/office/officeart/2005/8/layout/vList5"/>
    <dgm:cxn modelId="{E0EBD431-BCE3-C041-B662-7B172837F847}" type="presOf" srcId="{9AAA1670-52BB-1640-B4EF-CA1E6EABB1A1}" destId="{D0298608-10E3-EF45-B447-425824B4ABD1}" srcOrd="0" destOrd="0" presId="urn:microsoft.com/office/officeart/2005/8/layout/vList5"/>
    <dgm:cxn modelId="{F041C949-F1BC-5341-B0E1-7D100F8B16D6}" srcId="{BA674ED4-C4DE-9E4B-A249-C87E06320D26}" destId="{B0782351-536D-AC43-BC89-4A955645F6B9}" srcOrd="4" destOrd="0" parTransId="{93ED9144-121F-CF4E-A510-35921262FB25}" sibTransId="{F8EE6AB8-BA32-FA41-80C6-2ED30CF0BCE1}"/>
    <dgm:cxn modelId="{164EF55B-574C-B84D-92B4-81A4233891DD}" srcId="{B1E4C20B-7410-9446-849B-A0612F3056C0}" destId="{DC77CCC9-773C-5B4D-A602-1EAFCAA97A3A}" srcOrd="0" destOrd="0" parTransId="{688F1F5B-9FD8-2042-B2E1-B0E2FD1F1AD2}" sibTransId="{8D1F653F-74EC-2F4E-9995-F71213602C81}"/>
    <dgm:cxn modelId="{B27F2866-2AF7-F24F-B85B-963728804947}" srcId="{B0782351-536D-AC43-BC89-4A955645F6B9}" destId="{022D903F-10F5-C543-93F6-CA3BC73804ED}" srcOrd="1" destOrd="0" parTransId="{9F083080-A563-0C4C-BDBF-ADFAA60CAF16}" sibTransId="{B31D8664-A2D5-BA49-BC61-1E4BFCD01565}"/>
    <dgm:cxn modelId="{FE6A8F7B-DCCC-B04F-BB1F-D05845E00A5F}" srcId="{BA674ED4-C4DE-9E4B-A249-C87E06320D26}" destId="{DCF90B84-ABC1-D043-9577-6A8E43DFA1D7}" srcOrd="2" destOrd="0" parTransId="{5240386D-5818-C84C-AC2A-5E7B3173CE62}" sibTransId="{4C133ABF-E691-7945-928D-C58326106566}"/>
    <dgm:cxn modelId="{4081E47D-A38B-AE49-83DB-BD5EABB71E95}" type="presOf" srcId="{6219665A-3A13-2042-8BAF-AFB456840115}" destId="{F1289B93-9282-8E43-82A8-C32B5AAA78B7}" srcOrd="0" destOrd="0" presId="urn:microsoft.com/office/officeart/2005/8/layout/vList5"/>
    <dgm:cxn modelId="{E0E2F79D-2516-454A-8B31-9E7302F99A50}" type="presOf" srcId="{01F48319-8C3B-4645-A1B2-A16B12432C18}" destId="{892E6CEA-E027-7C4E-B361-77A4EF65C27A}" srcOrd="0" destOrd="0" presId="urn:microsoft.com/office/officeart/2005/8/layout/vList5"/>
    <dgm:cxn modelId="{06A37F9E-383B-A043-A555-165765A14C49}" type="presOf" srcId="{DC77CCC9-773C-5B4D-A602-1EAFCAA97A3A}" destId="{C51B9A9E-6EA5-184A-B2C0-A4B056B87678}" srcOrd="0" destOrd="0" presId="urn:microsoft.com/office/officeart/2005/8/layout/vList5"/>
    <dgm:cxn modelId="{821DF6AE-DD6A-4B49-8277-3B5631FD780B}" srcId="{BA674ED4-C4DE-9E4B-A249-C87E06320D26}" destId="{B1E4C20B-7410-9446-849B-A0612F3056C0}" srcOrd="3" destOrd="0" parTransId="{B7503254-CAAF-4F4B-BF84-A85FEA8D97C3}" sibTransId="{06AC607A-B4C0-A243-937E-8618E5CF3CF1}"/>
    <dgm:cxn modelId="{B356BEAF-0186-4840-B717-806D4F58BAB8}" srcId="{DCF90B84-ABC1-D043-9577-6A8E43DFA1D7}" destId="{3F3E1572-A202-B844-B2B5-D1DBB032E74B}" srcOrd="0" destOrd="0" parTransId="{1DBD0C59-76A6-0F4E-A514-EBB4112E96AD}" sibTransId="{24CC82E7-87E3-8441-BFB0-511565B52CC4}"/>
    <dgm:cxn modelId="{86A1E3B3-D7C2-E147-928A-28B7629EAEF4}" type="presOf" srcId="{022D903F-10F5-C543-93F6-CA3BC73804ED}" destId="{ECD77556-2CA5-4E41-8937-17EF3FB1744A}" srcOrd="0" destOrd="1" presId="urn:microsoft.com/office/officeart/2005/8/layout/vList5"/>
    <dgm:cxn modelId="{FFBD7FB7-419B-0842-94FF-88DFA8AEAA5D}" srcId="{BA674ED4-C4DE-9E4B-A249-C87E06320D26}" destId="{EEC25E56-C697-D144-995E-2B8C8780C8BE}" srcOrd="1" destOrd="0" parTransId="{5C430DFC-80B7-4249-9396-1EDB174C1A1D}" sibTransId="{C2CFD308-03D4-C842-962B-B89EDE860017}"/>
    <dgm:cxn modelId="{5B7640CD-AD2F-CE46-82B7-CA11D8903E44}" type="presOf" srcId="{40DA21CF-62BB-934A-B784-11208A1060FE}" destId="{B6DEA95A-DBB7-5440-9C4E-7CF7DC8477C8}" srcOrd="0" destOrd="1" presId="urn:microsoft.com/office/officeart/2005/8/layout/vList5"/>
    <dgm:cxn modelId="{3CC98AD5-2DDC-4C47-96A5-F98CB98228DA}" type="presOf" srcId="{813B0AB7-DA04-344B-B948-63C1A013DB7B}" destId="{ECD77556-2CA5-4E41-8937-17EF3FB1744A}" srcOrd="0" destOrd="0" presId="urn:microsoft.com/office/officeart/2005/8/layout/vList5"/>
    <dgm:cxn modelId="{3567DBD8-2573-634A-BEE6-6290A314E7EB}" srcId="{6219665A-3A13-2042-8BAF-AFB456840115}" destId="{01F48319-8C3B-4645-A1B2-A16B12432C18}" srcOrd="0" destOrd="0" parTransId="{53B2225A-B49B-8B48-ACDD-45876AB4DDEA}" sibTransId="{C9244F94-5861-9E43-BC49-D76AFB53FCA9}"/>
    <dgm:cxn modelId="{61190FFB-7A62-3040-91FB-3BF622FB73A5}" srcId="{EEC25E56-C697-D144-995E-2B8C8780C8BE}" destId="{9AAA1670-52BB-1640-B4EF-CA1E6EABB1A1}" srcOrd="0" destOrd="0" parTransId="{E8007B92-7F86-7E46-B451-191246448A44}" sibTransId="{DD2ECBA8-2BE0-BB44-87A6-EDAA92C09401}"/>
    <dgm:cxn modelId="{566916A3-80A3-6F47-95E5-068D2AA9FA57}" type="presParOf" srcId="{BBA9F7BD-D835-E54E-A9B6-6CD2B361E0F1}" destId="{F3039D47-1181-8E43-86E8-C012A2ED8CF7}" srcOrd="0" destOrd="0" presId="urn:microsoft.com/office/officeart/2005/8/layout/vList5"/>
    <dgm:cxn modelId="{5A5A621C-A218-EB46-A6A3-30FED4CF0AA9}" type="presParOf" srcId="{F3039D47-1181-8E43-86E8-C012A2ED8CF7}" destId="{F1289B93-9282-8E43-82A8-C32B5AAA78B7}" srcOrd="0" destOrd="0" presId="urn:microsoft.com/office/officeart/2005/8/layout/vList5"/>
    <dgm:cxn modelId="{A3ACFDEC-CFBF-7C45-9083-0592F3CD75AB}" type="presParOf" srcId="{F3039D47-1181-8E43-86E8-C012A2ED8CF7}" destId="{892E6CEA-E027-7C4E-B361-77A4EF65C27A}" srcOrd="1" destOrd="0" presId="urn:microsoft.com/office/officeart/2005/8/layout/vList5"/>
    <dgm:cxn modelId="{63EB7992-FABF-6047-B28D-8B91D5A1256D}" type="presParOf" srcId="{BBA9F7BD-D835-E54E-A9B6-6CD2B361E0F1}" destId="{134BAFF2-9797-0C4E-993F-A0883D0E830A}" srcOrd="1" destOrd="0" presId="urn:microsoft.com/office/officeart/2005/8/layout/vList5"/>
    <dgm:cxn modelId="{4A858957-394F-D143-BD06-2B514ADBF47B}" type="presParOf" srcId="{BBA9F7BD-D835-E54E-A9B6-6CD2B361E0F1}" destId="{648F03B9-87AA-8D40-A175-063EFB5F774F}" srcOrd="2" destOrd="0" presId="urn:microsoft.com/office/officeart/2005/8/layout/vList5"/>
    <dgm:cxn modelId="{89BA7990-5A00-ED47-9FD7-467AB77E23E1}" type="presParOf" srcId="{648F03B9-87AA-8D40-A175-063EFB5F774F}" destId="{EC73DCC2-4C69-3A46-9248-79C491F01D7E}" srcOrd="0" destOrd="0" presId="urn:microsoft.com/office/officeart/2005/8/layout/vList5"/>
    <dgm:cxn modelId="{9E78F0D5-BEB7-D84F-A442-E59BA0651BA3}" type="presParOf" srcId="{648F03B9-87AA-8D40-A175-063EFB5F774F}" destId="{D0298608-10E3-EF45-B447-425824B4ABD1}" srcOrd="1" destOrd="0" presId="urn:microsoft.com/office/officeart/2005/8/layout/vList5"/>
    <dgm:cxn modelId="{9599A98F-5DF2-EB4D-8927-23E79FBDA28F}" type="presParOf" srcId="{BBA9F7BD-D835-E54E-A9B6-6CD2B361E0F1}" destId="{6AE18CE1-01A1-1348-91A2-074D9291F619}" srcOrd="3" destOrd="0" presId="urn:microsoft.com/office/officeart/2005/8/layout/vList5"/>
    <dgm:cxn modelId="{55C7132A-BF93-8747-A0A2-5C8BCBDAB9E8}" type="presParOf" srcId="{BBA9F7BD-D835-E54E-A9B6-6CD2B361E0F1}" destId="{8A34E361-1FE2-E047-9AAB-CB396F86F64C}" srcOrd="4" destOrd="0" presId="urn:microsoft.com/office/officeart/2005/8/layout/vList5"/>
    <dgm:cxn modelId="{D5860555-2C9A-E84C-9F0E-02863012940A}" type="presParOf" srcId="{8A34E361-1FE2-E047-9AAB-CB396F86F64C}" destId="{2F50F20D-F64D-9846-93A9-82BAAEC0D8D7}" srcOrd="0" destOrd="0" presId="urn:microsoft.com/office/officeart/2005/8/layout/vList5"/>
    <dgm:cxn modelId="{DCEA8590-83D5-C34A-AA0D-11C1704F1C59}" type="presParOf" srcId="{8A34E361-1FE2-E047-9AAB-CB396F86F64C}" destId="{B6DEA95A-DBB7-5440-9C4E-7CF7DC8477C8}" srcOrd="1" destOrd="0" presId="urn:microsoft.com/office/officeart/2005/8/layout/vList5"/>
    <dgm:cxn modelId="{A495F7D1-052D-4849-B3EB-02A0D4D517D4}" type="presParOf" srcId="{BBA9F7BD-D835-E54E-A9B6-6CD2B361E0F1}" destId="{4BE6389D-6A81-014B-BE8A-18584A81FCF1}" srcOrd="5" destOrd="0" presId="urn:microsoft.com/office/officeart/2005/8/layout/vList5"/>
    <dgm:cxn modelId="{C0A0B9FC-7A09-DD4C-8771-E9B42C4CCAE5}" type="presParOf" srcId="{BBA9F7BD-D835-E54E-A9B6-6CD2B361E0F1}" destId="{9623C754-A6C0-AF47-9921-BF2F3187DC83}" srcOrd="6" destOrd="0" presId="urn:microsoft.com/office/officeart/2005/8/layout/vList5"/>
    <dgm:cxn modelId="{EDF22DAA-7ABD-3B44-8251-7245F7DB61B9}" type="presParOf" srcId="{9623C754-A6C0-AF47-9921-BF2F3187DC83}" destId="{A7C3688A-C5B6-5240-A10C-CEC29C908635}" srcOrd="0" destOrd="0" presId="urn:microsoft.com/office/officeart/2005/8/layout/vList5"/>
    <dgm:cxn modelId="{51BF15D0-5D4D-E140-B9D1-DB37BED12E7A}" type="presParOf" srcId="{9623C754-A6C0-AF47-9921-BF2F3187DC83}" destId="{C51B9A9E-6EA5-184A-B2C0-A4B056B87678}" srcOrd="1" destOrd="0" presId="urn:microsoft.com/office/officeart/2005/8/layout/vList5"/>
    <dgm:cxn modelId="{CFA69C25-1F1B-B44F-A366-9A26896D8771}" type="presParOf" srcId="{BBA9F7BD-D835-E54E-A9B6-6CD2B361E0F1}" destId="{D5F8F94A-6521-5D4F-B6BF-BB05AD6AFF9A}" srcOrd="7" destOrd="0" presId="urn:microsoft.com/office/officeart/2005/8/layout/vList5"/>
    <dgm:cxn modelId="{7BF69110-1DFE-8645-A7F0-831F281A64D0}" type="presParOf" srcId="{BBA9F7BD-D835-E54E-A9B6-6CD2B361E0F1}" destId="{13713D5A-D00E-2E45-8834-CBDAF69720A2}" srcOrd="8" destOrd="0" presId="urn:microsoft.com/office/officeart/2005/8/layout/vList5"/>
    <dgm:cxn modelId="{B13FE6C2-24F1-CF42-A881-F329C7CCFF21}" type="presParOf" srcId="{13713D5A-D00E-2E45-8834-CBDAF69720A2}" destId="{E56A85BC-EEAE-C940-8A59-1517D25B13A3}" srcOrd="0" destOrd="0" presId="urn:microsoft.com/office/officeart/2005/8/layout/vList5"/>
    <dgm:cxn modelId="{5E2DE2CF-FDBF-8E43-9D3B-9BF3F0BAE7A4}" type="presParOf" srcId="{13713D5A-D00E-2E45-8834-CBDAF69720A2}" destId="{ECD77556-2CA5-4E41-8937-17EF3FB174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0D9D7C-7AD4-EA48-B8F1-6247269C9DB2}" type="doc">
      <dgm:prSet loTypeId="urn:microsoft.com/office/officeart/2009/3/layout/StepUpProcess" loCatId="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D76513-E44E-EB4B-8012-AF2C3F821CBC}">
      <dgm:prSet phldrT="[Text]" custT="1"/>
      <dgm:spPr/>
      <dgm:t>
        <a:bodyPr/>
        <a:lstStyle/>
        <a:p>
          <a:r>
            <a:rPr lang="en-US" sz="2000" dirty="0"/>
            <a:t>Step 1: Preprocessing</a:t>
          </a:r>
        </a:p>
      </dgm:t>
    </dgm:pt>
    <dgm:pt modelId="{DB7AECBC-ABC5-AB4E-A7B9-CBD491910722}" type="parTrans" cxnId="{608E1B1D-7E45-1A4F-91BB-E2164A2505F8}">
      <dgm:prSet/>
      <dgm:spPr/>
      <dgm:t>
        <a:bodyPr/>
        <a:lstStyle/>
        <a:p>
          <a:endParaRPr lang="en-US"/>
        </a:p>
      </dgm:t>
    </dgm:pt>
    <dgm:pt modelId="{60AD0CE1-C485-7A42-91F3-7502792DF095}" type="sibTrans" cxnId="{608E1B1D-7E45-1A4F-91BB-E2164A2505F8}">
      <dgm:prSet/>
      <dgm:spPr/>
      <dgm:t>
        <a:bodyPr/>
        <a:lstStyle/>
        <a:p>
          <a:endParaRPr lang="en-US"/>
        </a:p>
      </dgm:t>
    </dgm:pt>
    <dgm:pt modelId="{327F3276-4D13-D243-B4AD-3B23F4648B86}">
      <dgm:prSet phldrT="[Text]"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  <a:ea typeface="+mn-ea"/>
              <a:cs typeface="+mn-cs"/>
            </a:rPr>
            <a:t>Step 2: Tokenization </a:t>
          </a:r>
        </a:p>
      </dgm:t>
    </dgm:pt>
    <dgm:pt modelId="{4E028AB3-FAFC-3A49-8C3D-6508DC1637AC}" type="parTrans" cxnId="{F1C6A0AD-F323-504A-A08F-ECBA27B2C18B}">
      <dgm:prSet/>
      <dgm:spPr/>
      <dgm:t>
        <a:bodyPr/>
        <a:lstStyle/>
        <a:p>
          <a:endParaRPr lang="en-US"/>
        </a:p>
      </dgm:t>
    </dgm:pt>
    <dgm:pt modelId="{0CF36C29-E32F-3946-9511-B4684694FDB4}" type="sibTrans" cxnId="{F1C6A0AD-F323-504A-A08F-ECBA27B2C18B}">
      <dgm:prSet/>
      <dgm:spPr/>
      <dgm:t>
        <a:bodyPr/>
        <a:lstStyle/>
        <a:p>
          <a:endParaRPr lang="en-US"/>
        </a:p>
      </dgm:t>
    </dgm:pt>
    <dgm:pt modelId="{9C39DD66-7B68-D14B-B2F7-39972C4F0A16}">
      <dgm:prSet phldrT="[Text]" custT="1"/>
      <dgm:spPr/>
      <dgm:t>
        <a:bodyPr/>
        <a:lstStyle/>
        <a:p>
          <a:r>
            <a:rPr lang="en-US" sz="2000" dirty="0"/>
            <a:t>Step 3: Build corpus</a:t>
          </a:r>
        </a:p>
      </dgm:t>
    </dgm:pt>
    <dgm:pt modelId="{83F64718-027E-1447-8A8E-87545F42D53F}" type="parTrans" cxnId="{72257177-D4D4-0741-9114-04038F9CEB58}">
      <dgm:prSet/>
      <dgm:spPr/>
      <dgm:t>
        <a:bodyPr/>
        <a:lstStyle/>
        <a:p>
          <a:endParaRPr lang="en-US"/>
        </a:p>
      </dgm:t>
    </dgm:pt>
    <dgm:pt modelId="{2034C8D8-CE09-684A-9E97-0E3FF572F469}" type="sibTrans" cxnId="{72257177-D4D4-0741-9114-04038F9CEB58}">
      <dgm:prSet/>
      <dgm:spPr/>
      <dgm:t>
        <a:bodyPr/>
        <a:lstStyle/>
        <a:p>
          <a:endParaRPr lang="en-US"/>
        </a:p>
      </dgm:t>
    </dgm:pt>
    <dgm:pt modelId="{BBF5E28F-1100-0444-99DE-B0885BA694AF}" type="pres">
      <dgm:prSet presAssocID="{200D9D7C-7AD4-EA48-B8F1-6247269C9DB2}" presName="rootnode" presStyleCnt="0">
        <dgm:presLayoutVars>
          <dgm:chMax/>
          <dgm:chPref/>
          <dgm:dir/>
          <dgm:animLvl val="lvl"/>
        </dgm:presLayoutVars>
      </dgm:prSet>
      <dgm:spPr/>
    </dgm:pt>
    <dgm:pt modelId="{15248895-70C1-5848-99FB-478F87EF98AB}" type="pres">
      <dgm:prSet presAssocID="{FCD76513-E44E-EB4B-8012-AF2C3F821CBC}" presName="composite" presStyleCnt="0"/>
      <dgm:spPr/>
    </dgm:pt>
    <dgm:pt modelId="{77530518-78B4-F941-BF93-EAF0293CCC47}" type="pres">
      <dgm:prSet presAssocID="{FCD76513-E44E-EB4B-8012-AF2C3F821CBC}" presName="LShape" presStyleLbl="alignNode1" presStyleIdx="0" presStyleCnt="5" custScaleX="164425" custScaleY="104612" custLinFactNeighborX="27223" custLinFactNeighborY="-1151"/>
      <dgm:spPr/>
    </dgm:pt>
    <dgm:pt modelId="{A95F42E4-F2ED-6444-ACCA-6C280F7A288C}" type="pres">
      <dgm:prSet presAssocID="{FCD76513-E44E-EB4B-8012-AF2C3F821CBC}" presName="ParentText" presStyleLbl="revTx" presStyleIdx="0" presStyleCnt="3" custScaleX="146438" custLinFactNeighborX="20474" custLinFactNeighborY="97">
        <dgm:presLayoutVars>
          <dgm:chMax val="0"/>
          <dgm:chPref val="0"/>
          <dgm:bulletEnabled val="1"/>
        </dgm:presLayoutVars>
      </dgm:prSet>
      <dgm:spPr/>
    </dgm:pt>
    <dgm:pt modelId="{26E746AE-0C3D-0D46-A38A-510085D4B3B1}" type="pres">
      <dgm:prSet presAssocID="{FCD76513-E44E-EB4B-8012-AF2C3F821CBC}" presName="Triangle" presStyleLbl="alignNode1" presStyleIdx="1" presStyleCnt="5" custLinFactX="100000" custLinFactNeighborX="125789" custLinFactNeighborY="-2960"/>
      <dgm:spPr/>
    </dgm:pt>
    <dgm:pt modelId="{13E1866A-1B9F-7E45-BE4D-70A150117B90}" type="pres">
      <dgm:prSet presAssocID="{60AD0CE1-C485-7A42-91F3-7502792DF095}" presName="sibTrans" presStyleCnt="0"/>
      <dgm:spPr/>
    </dgm:pt>
    <dgm:pt modelId="{C60D7E0B-F98D-B948-BC6B-0D79BFE6262B}" type="pres">
      <dgm:prSet presAssocID="{60AD0CE1-C485-7A42-91F3-7502792DF095}" presName="space" presStyleCnt="0"/>
      <dgm:spPr/>
    </dgm:pt>
    <dgm:pt modelId="{747C93E3-EB1F-A147-B870-914F6E48887A}" type="pres">
      <dgm:prSet presAssocID="{327F3276-4D13-D243-B4AD-3B23F4648B86}" presName="composite" presStyleCnt="0"/>
      <dgm:spPr/>
    </dgm:pt>
    <dgm:pt modelId="{864A761C-FE81-A04B-9D13-88839B83D779}" type="pres">
      <dgm:prSet presAssocID="{327F3276-4D13-D243-B4AD-3B23F4648B86}" presName="LShape" presStyleLbl="alignNode1" presStyleIdx="2" presStyleCnt="5" custScaleX="169395" custLinFactNeighborX="27203" custLinFactNeighborY="-3382"/>
      <dgm:spPr/>
    </dgm:pt>
    <dgm:pt modelId="{839875DA-EA2A-FE49-854E-2BBC98F73E0F}" type="pres">
      <dgm:prSet presAssocID="{327F3276-4D13-D243-B4AD-3B23F4648B86}" presName="ParentText" presStyleLbl="revTx" presStyleIdx="1" presStyleCnt="3" custScaleX="141044" custScaleY="108111" custLinFactNeighborX="14531" custLinFactNeighborY="2844">
        <dgm:presLayoutVars>
          <dgm:chMax val="0"/>
          <dgm:chPref val="0"/>
          <dgm:bulletEnabled val="1"/>
        </dgm:presLayoutVars>
      </dgm:prSet>
      <dgm:spPr/>
    </dgm:pt>
    <dgm:pt modelId="{FFFC5E18-B2D1-DE44-922B-5BAE1FF9ACC4}" type="pres">
      <dgm:prSet presAssocID="{327F3276-4D13-D243-B4AD-3B23F4648B86}" presName="Triangle" presStyleLbl="alignNode1" presStyleIdx="3" presStyleCnt="5" custLinFactX="100000" custLinFactNeighborX="163181" custLinFactNeighborY="17914"/>
      <dgm:spPr/>
    </dgm:pt>
    <dgm:pt modelId="{E0189A47-56A9-4E42-BBAE-FD3791A33E88}" type="pres">
      <dgm:prSet presAssocID="{0CF36C29-E32F-3946-9511-B4684694FDB4}" presName="sibTrans" presStyleCnt="0"/>
      <dgm:spPr/>
    </dgm:pt>
    <dgm:pt modelId="{3841DB23-261B-5B43-B980-A2E809D29596}" type="pres">
      <dgm:prSet presAssocID="{0CF36C29-E32F-3946-9511-B4684694FDB4}" presName="space" presStyleCnt="0"/>
      <dgm:spPr/>
    </dgm:pt>
    <dgm:pt modelId="{4628AD61-1AFB-8744-8CFA-6D35920A02B1}" type="pres">
      <dgm:prSet presAssocID="{9C39DD66-7B68-D14B-B2F7-39972C4F0A16}" presName="composite" presStyleCnt="0"/>
      <dgm:spPr/>
    </dgm:pt>
    <dgm:pt modelId="{053061E9-8F66-A147-AE52-8A5C70D6E409}" type="pres">
      <dgm:prSet presAssocID="{9C39DD66-7B68-D14B-B2F7-39972C4F0A16}" presName="LShape" presStyleLbl="alignNode1" presStyleIdx="4" presStyleCnt="5" custScaleX="189714" custLinFactNeighborX="44873" custLinFactNeighborY="8379"/>
      <dgm:spPr/>
    </dgm:pt>
    <dgm:pt modelId="{91F3C3F1-9819-7F46-9ED5-EC061EBDF07A}" type="pres">
      <dgm:prSet presAssocID="{9C39DD66-7B68-D14B-B2F7-39972C4F0A16}" presName="ParentText" presStyleLbl="revTx" presStyleIdx="2" presStyleCnt="3" custScaleX="161600" custLinFactNeighborX="29760" custLinFactNeighborY="6140">
        <dgm:presLayoutVars>
          <dgm:chMax val="0"/>
          <dgm:chPref val="0"/>
          <dgm:bulletEnabled val="1"/>
        </dgm:presLayoutVars>
      </dgm:prSet>
      <dgm:spPr/>
    </dgm:pt>
  </dgm:ptLst>
  <dgm:cxnLst>
    <dgm:cxn modelId="{608E1B1D-7E45-1A4F-91BB-E2164A2505F8}" srcId="{200D9D7C-7AD4-EA48-B8F1-6247269C9DB2}" destId="{FCD76513-E44E-EB4B-8012-AF2C3F821CBC}" srcOrd="0" destOrd="0" parTransId="{DB7AECBC-ABC5-AB4E-A7B9-CBD491910722}" sibTransId="{60AD0CE1-C485-7A42-91F3-7502792DF095}"/>
    <dgm:cxn modelId="{87473D45-1547-F149-84FB-4D2D1C107B6D}" type="presOf" srcId="{200D9D7C-7AD4-EA48-B8F1-6247269C9DB2}" destId="{BBF5E28F-1100-0444-99DE-B0885BA694AF}" srcOrd="0" destOrd="0" presId="urn:microsoft.com/office/officeart/2009/3/layout/StepUpProcess"/>
    <dgm:cxn modelId="{72257177-D4D4-0741-9114-04038F9CEB58}" srcId="{200D9D7C-7AD4-EA48-B8F1-6247269C9DB2}" destId="{9C39DD66-7B68-D14B-B2F7-39972C4F0A16}" srcOrd="2" destOrd="0" parTransId="{83F64718-027E-1447-8A8E-87545F42D53F}" sibTransId="{2034C8D8-CE09-684A-9E97-0E3FF572F469}"/>
    <dgm:cxn modelId="{2C9B5A80-0E87-D047-B91F-6E08AC133CF2}" type="presOf" srcId="{9C39DD66-7B68-D14B-B2F7-39972C4F0A16}" destId="{91F3C3F1-9819-7F46-9ED5-EC061EBDF07A}" srcOrd="0" destOrd="0" presId="urn:microsoft.com/office/officeart/2009/3/layout/StepUpProcess"/>
    <dgm:cxn modelId="{0138D48C-3126-5447-AFF6-C46BF4C1FD5B}" type="presOf" srcId="{FCD76513-E44E-EB4B-8012-AF2C3F821CBC}" destId="{A95F42E4-F2ED-6444-ACCA-6C280F7A288C}" srcOrd="0" destOrd="0" presId="urn:microsoft.com/office/officeart/2009/3/layout/StepUpProcess"/>
    <dgm:cxn modelId="{E02ECBA6-3766-5341-9A0F-450CAAB4CA59}" type="presOf" srcId="{327F3276-4D13-D243-B4AD-3B23F4648B86}" destId="{839875DA-EA2A-FE49-854E-2BBC98F73E0F}" srcOrd="0" destOrd="0" presId="urn:microsoft.com/office/officeart/2009/3/layout/StepUpProcess"/>
    <dgm:cxn modelId="{F1C6A0AD-F323-504A-A08F-ECBA27B2C18B}" srcId="{200D9D7C-7AD4-EA48-B8F1-6247269C9DB2}" destId="{327F3276-4D13-D243-B4AD-3B23F4648B86}" srcOrd="1" destOrd="0" parTransId="{4E028AB3-FAFC-3A49-8C3D-6508DC1637AC}" sibTransId="{0CF36C29-E32F-3946-9511-B4684694FDB4}"/>
    <dgm:cxn modelId="{1F3248C9-E661-9643-907F-EACC1CAA7E4B}" type="presParOf" srcId="{BBF5E28F-1100-0444-99DE-B0885BA694AF}" destId="{15248895-70C1-5848-99FB-478F87EF98AB}" srcOrd="0" destOrd="0" presId="urn:microsoft.com/office/officeart/2009/3/layout/StepUpProcess"/>
    <dgm:cxn modelId="{895522D6-172D-7E40-83DE-0F8B1EBDC991}" type="presParOf" srcId="{15248895-70C1-5848-99FB-478F87EF98AB}" destId="{77530518-78B4-F941-BF93-EAF0293CCC47}" srcOrd="0" destOrd="0" presId="urn:microsoft.com/office/officeart/2009/3/layout/StepUpProcess"/>
    <dgm:cxn modelId="{96A9E77C-1933-AD43-BC0C-90D145FA78E1}" type="presParOf" srcId="{15248895-70C1-5848-99FB-478F87EF98AB}" destId="{A95F42E4-F2ED-6444-ACCA-6C280F7A288C}" srcOrd="1" destOrd="0" presId="urn:microsoft.com/office/officeart/2009/3/layout/StepUpProcess"/>
    <dgm:cxn modelId="{A5996EBA-85B9-5847-8881-91B3DACAE21A}" type="presParOf" srcId="{15248895-70C1-5848-99FB-478F87EF98AB}" destId="{26E746AE-0C3D-0D46-A38A-510085D4B3B1}" srcOrd="2" destOrd="0" presId="urn:microsoft.com/office/officeart/2009/3/layout/StepUpProcess"/>
    <dgm:cxn modelId="{C72C69B0-E4B9-7D44-B047-12A40605AEDE}" type="presParOf" srcId="{BBF5E28F-1100-0444-99DE-B0885BA694AF}" destId="{13E1866A-1B9F-7E45-BE4D-70A150117B90}" srcOrd="1" destOrd="0" presId="urn:microsoft.com/office/officeart/2009/3/layout/StepUpProcess"/>
    <dgm:cxn modelId="{28484CD9-08AA-DE46-B2C0-8688C1BED161}" type="presParOf" srcId="{13E1866A-1B9F-7E45-BE4D-70A150117B90}" destId="{C60D7E0B-F98D-B948-BC6B-0D79BFE6262B}" srcOrd="0" destOrd="0" presId="urn:microsoft.com/office/officeart/2009/3/layout/StepUpProcess"/>
    <dgm:cxn modelId="{E6AF660E-3E86-EF4D-BC75-9BAD3F7073A6}" type="presParOf" srcId="{BBF5E28F-1100-0444-99DE-B0885BA694AF}" destId="{747C93E3-EB1F-A147-B870-914F6E48887A}" srcOrd="2" destOrd="0" presId="urn:microsoft.com/office/officeart/2009/3/layout/StepUpProcess"/>
    <dgm:cxn modelId="{008AFC38-98F0-6F4A-99D8-CC14A7095A05}" type="presParOf" srcId="{747C93E3-EB1F-A147-B870-914F6E48887A}" destId="{864A761C-FE81-A04B-9D13-88839B83D779}" srcOrd="0" destOrd="0" presId="urn:microsoft.com/office/officeart/2009/3/layout/StepUpProcess"/>
    <dgm:cxn modelId="{B1F857A9-EB8B-164E-9EEF-404A56B9AF41}" type="presParOf" srcId="{747C93E3-EB1F-A147-B870-914F6E48887A}" destId="{839875DA-EA2A-FE49-854E-2BBC98F73E0F}" srcOrd="1" destOrd="0" presId="urn:microsoft.com/office/officeart/2009/3/layout/StepUpProcess"/>
    <dgm:cxn modelId="{EF303A08-E398-C441-821B-5A76D0224A9B}" type="presParOf" srcId="{747C93E3-EB1F-A147-B870-914F6E48887A}" destId="{FFFC5E18-B2D1-DE44-922B-5BAE1FF9ACC4}" srcOrd="2" destOrd="0" presId="urn:microsoft.com/office/officeart/2009/3/layout/StepUpProcess"/>
    <dgm:cxn modelId="{B3D27697-8568-DF44-98F2-9106791BC575}" type="presParOf" srcId="{BBF5E28F-1100-0444-99DE-B0885BA694AF}" destId="{E0189A47-56A9-4E42-BBAE-FD3791A33E88}" srcOrd="3" destOrd="0" presId="urn:microsoft.com/office/officeart/2009/3/layout/StepUpProcess"/>
    <dgm:cxn modelId="{F488D85A-9390-424E-8982-83B0DA4E9E17}" type="presParOf" srcId="{E0189A47-56A9-4E42-BBAE-FD3791A33E88}" destId="{3841DB23-261B-5B43-B980-A2E809D29596}" srcOrd="0" destOrd="0" presId="urn:microsoft.com/office/officeart/2009/3/layout/StepUpProcess"/>
    <dgm:cxn modelId="{F4974C24-ECFF-DD44-81C3-DA4DA1CF7485}" type="presParOf" srcId="{BBF5E28F-1100-0444-99DE-B0885BA694AF}" destId="{4628AD61-1AFB-8744-8CFA-6D35920A02B1}" srcOrd="4" destOrd="0" presId="urn:microsoft.com/office/officeart/2009/3/layout/StepUpProcess"/>
    <dgm:cxn modelId="{8C4F381F-5BA5-C44C-8B89-C5E193B0FB8C}" type="presParOf" srcId="{4628AD61-1AFB-8744-8CFA-6D35920A02B1}" destId="{053061E9-8F66-A147-AE52-8A5C70D6E409}" srcOrd="0" destOrd="0" presId="urn:microsoft.com/office/officeart/2009/3/layout/StepUpProcess"/>
    <dgm:cxn modelId="{94908E30-634C-CD42-B1B7-0A34DCE5266C}" type="presParOf" srcId="{4628AD61-1AFB-8744-8CFA-6D35920A02B1}" destId="{91F3C3F1-9819-7F46-9ED5-EC061EBDF07A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1B7FC-1221-5B41-8618-C28516961206}">
      <dsp:nvSpPr>
        <dsp:cNvPr id="0" name=""/>
        <dsp:cNvSpPr/>
      </dsp:nvSpPr>
      <dsp:spPr>
        <a:xfrm>
          <a:off x="1228235" y="399"/>
          <a:ext cx="2644118" cy="211529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7E5DD0-A087-0043-B5AC-46A0235B2284}">
      <dsp:nvSpPr>
        <dsp:cNvPr id="0" name=""/>
        <dsp:cNvSpPr/>
      </dsp:nvSpPr>
      <dsp:spPr>
        <a:xfrm>
          <a:off x="1466206" y="1904164"/>
          <a:ext cx="2353265" cy="74035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Michelle Martinez</a:t>
          </a:r>
          <a:br>
            <a:rPr lang="en-US" sz="1900" kern="1200" dirty="0"/>
          </a:br>
          <a:r>
            <a:rPr lang="en-US" sz="1900" kern="1200" dirty="0"/>
            <a:t>Scrum Master</a:t>
          </a:r>
        </a:p>
      </dsp:txBody>
      <dsp:txXfrm>
        <a:off x="1466206" y="1904164"/>
        <a:ext cx="2353265" cy="740353"/>
      </dsp:txXfrm>
    </dsp:sp>
    <dsp:sp modelId="{00293762-97E7-264B-9443-A7433D17DB3D}">
      <dsp:nvSpPr>
        <dsp:cNvPr id="0" name=""/>
        <dsp:cNvSpPr/>
      </dsp:nvSpPr>
      <dsp:spPr>
        <a:xfrm>
          <a:off x="4136765" y="399"/>
          <a:ext cx="2644118" cy="211529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16251" t="-12500" r="-8750" b="-125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4444B6-E952-8D4F-BDA3-7E7B835A229C}">
      <dsp:nvSpPr>
        <dsp:cNvPr id="0" name=""/>
        <dsp:cNvSpPr/>
      </dsp:nvSpPr>
      <dsp:spPr>
        <a:xfrm>
          <a:off x="4374736" y="1904164"/>
          <a:ext cx="2353265" cy="74035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William Djelhi Yahot</a:t>
          </a:r>
          <a:br>
            <a:rPr lang="en-US" sz="1900" kern="1200" dirty="0"/>
          </a:br>
          <a:r>
            <a:rPr lang="en-US" sz="1900" kern="1200" dirty="0"/>
            <a:t>Product Owner</a:t>
          </a:r>
        </a:p>
      </dsp:txBody>
      <dsp:txXfrm>
        <a:off x="4374736" y="1904164"/>
        <a:ext cx="2353265" cy="740353"/>
      </dsp:txXfrm>
    </dsp:sp>
    <dsp:sp modelId="{43009D99-CC3C-234B-843B-24635B2DB1DB}">
      <dsp:nvSpPr>
        <dsp:cNvPr id="0" name=""/>
        <dsp:cNvSpPr/>
      </dsp:nvSpPr>
      <dsp:spPr>
        <a:xfrm>
          <a:off x="7045296" y="399"/>
          <a:ext cx="2644118" cy="2115294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-2781" b="-2721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AC6E1-8AB0-2F43-AC8C-4C97DE917FD3}">
      <dsp:nvSpPr>
        <dsp:cNvPr id="0" name=""/>
        <dsp:cNvSpPr/>
      </dsp:nvSpPr>
      <dsp:spPr>
        <a:xfrm>
          <a:off x="7283266" y="1904164"/>
          <a:ext cx="2353265" cy="74035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Abeer Khokhar</a:t>
          </a:r>
          <a:br>
            <a:rPr lang="en-US" sz="1900" kern="1200" dirty="0"/>
          </a:br>
          <a:r>
            <a:rPr lang="en-US" sz="1900" kern="1200" dirty="0"/>
            <a:t>Developer</a:t>
          </a:r>
        </a:p>
      </dsp:txBody>
      <dsp:txXfrm>
        <a:off x="7283266" y="1904164"/>
        <a:ext cx="2353265" cy="740353"/>
      </dsp:txXfrm>
    </dsp:sp>
    <dsp:sp modelId="{6B6040A3-2CA4-244D-844B-AC3C0320C615}">
      <dsp:nvSpPr>
        <dsp:cNvPr id="0" name=""/>
        <dsp:cNvSpPr/>
      </dsp:nvSpPr>
      <dsp:spPr>
        <a:xfrm>
          <a:off x="2798471" y="2908929"/>
          <a:ext cx="2285998" cy="2285998"/>
        </a:xfrm>
        <a:prstGeom prst="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-1323" t="1125" r="-8655" b="-4775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6914D3-C90F-344B-820C-44C6BAAB76B3}">
      <dsp:nvSpPr>
        <dsp:cNvPr id="0" name=""/>
        <dsp:cNvSpPr/>
      </dsp:nvSpPr>
      <dsp:spPr>
        <a:xfrm>
          <a:off x="2857382" y="4898047"/>
          <a:ext cx="2353265" cy="74035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Srividya Pratha</a:t>
          </a:r>
          <a:br>
            <a:rPr lang="en-US" sz="1900" kern="1200" dirty="0"/>
          </a:br>
          <a:r>
            <a:rPr lang="en-US" sz="1900" kern="1200" dirty="0"/>
            <a:t>Developer</a:t>
          </a:r>
        </a:p>
      </dsp:txBody>
      <dsp:txXfrm>
        <a:off x="2857382" y="4898047"/>
        <a:ext cx="2353265" cy="740353"/>
      </dsp:txXfrm>
    </dsp:sp>
    <dsp:sp modelId="{85759982-FCD2-D940-84D9-05BDAE763F94}">
      <dsp:nvSpPr>
        <dsp:cNvPr id="0" name=""/>
        <dsp:cNvSpPr/>
      </dsp:nvSpPr>
      <dsp:spPr>
        <a:xfrm>
          <a:off x="5475059" y="2951605"/>
          <a:ext cx="2644118" cy="211529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D5A8E-576C-7A48-AD6D-51F47015E152}">
      <dsp:nvSpPr>
        <dsp:cNvPr id="0" name=""/>
        <dsp:cNvSpPr/>
      </dsp:nvSpPr>
      <dsp:spPr>
        <a:xfrm>
          <a:off x="5713030" y="4855371"/>
          <a:ext cx="2353265" cy="740353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Fangxin Zhang</a:t>
          </a:r>
          <a:br>
            <a:rPr lang="en-US" sz="1900" kern="1200" dirty="0"/>
          </a:br>
          <a:r>
            <a:rPr lang="en-US" sz="1900" kern="1200" dirty="0"/>
            <a:t>Developer</a:t>
          </a:r>
        </a:p>
      </dsp:txBody>
      <dsp:txXfrm>
        <a:off x="5713030" y="4855371"/>
        <a:ext cx="2353265" cy="740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E6CEA-E027-7C4E-B361-77A4EF65C27A}">
      <dsp:nvSpPr>
        <dsp:cNvPr id="0" name=""/>
        <dsp:cNvSpPr/>
      </dsp:nvSpPr>
      <dsp:spPr>
        <a:xfrm rot="5400000">
          <a:off x="3250330" y="-1287288"/>
          <a:ext cx="617168" cy="334956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Occupational Employment and Wage Statistics</a:t>
          </a:r>
        </a:p>
      </dsp:txBody>
      <dsp:txXfrm rot="-5400000">
        <a:off x="1884131" y="109039"/>
        <a:ext cx="3319438" cy="556912"/>
      </dsp:txXfrm>
    </dsp:sp>
    <dsp:sp modelId="{F1289B93-9282-8E43-82A8-C32B5AAA78B7}">
      <dsp:nvSpPr>
        <dsp:cNvPr id="0" name=""/>
        <dsp:cNvSpPr/>
      </dsp:nvSpPr>
      <dsp:spPr>
        <a:xfrm>
          <a:off x="0" y="1764"/>
          <a:ext cx="1884131" cy="771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Name: </a:t>
          </a:r>
        </a:p>
      </dsp:txBody>
      <dsp:txXfrm>
        <a:off x="37660" y="39424"/>
        <a:ext cx="1808811" cy="696140"/>
      </dsp:txXfrm>
    </dsp:sp>
    <dsp:sp modelId="{D0298608-10E3-EF45-B447-425824B4ABD1}">
      <dsp:nvSpPr>
        <dsp:cNvPr id="0" name=""/>
        <dsp:cNvSpPr/>
      </dsp:nvSpPr>
      <dsp:spPr>
        <a:xfrm rot="5400000">
          <a:off x="3255519" y="-386196"/>
          <a:ext cx="424673" cy="3167450"/>
        </a:xfrm>
        <a:prstGeom prst="round2SameRect">
          <a:avLst/>
        </a:prstGeom>
        <a:solidFill>
          <a:schemeClr val="accent5">
            <a:tint val="40000"/>
            <a:alpha val="90000"/>
            <a:hueOff val="-1847939"/>
            <a:satOff val="-3204"/>
            <a:lumOff val="-32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847939"/>
              <a:satOff val="-3204"/>
              <a:lumOff val="-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U.S. Bureau of Labor Statistics</a:t>
          </a:r>
        </a:p>
      </dsp:txBody>
      <dsp:txXfrm rot="-5400000">
        <a:off x="1884131" y="1005923"/>
        <a:ext cx="3146719" cy="383211"/>
      </dsp:txXfrm>
    </dsp:sp>
    <dsp:sp modelId="{EC73DCC2-4C69-3A46-9248-79C491F01D7E}">
      <dsp:nvSpPr>
        <dsp:cNvPr id="0" name=""/>
        <dsp:cNvSpPr/>
      </dsp:nvSpPr>
      <dsp:spPr>
        <a:xfrm>
          <a:off x="0" y="811798"/>
          <a:ext cx="1884131" cy="77146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Owner:</a:t>
          </a:r>
        </a:p>
      </dsp:txBody>
      <dsp:txXfrm>
        <a:off x="37660" y="849458"/>
        <a:ext cx="1808811" cy="696140"/>
      </dsp:txXfrm>
    </dsp:sp>
    <dsp:sp modelId="{B6DEA95A-DBB7-5440-9C4E-7CF7DC8477C8}">
      <dsp:nvSpPr>
        <dsp:cNvPr id="0" name=""/>
        <dsp:cNvSpPr/>
      </dsp:nvSpPr>
      <dsp:spPr>
        <a:xfrm rot="5400000">
          <a:off x="3250330" y="332779"/>
          <a:ext cx="617168" cy="3349566"/>
        </a:xfrm>
        <a:prstGeom prst="round2Same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Multiple Datasets,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total approximately 1.75 GB</a:t>
          </a:r>
        </a:p>
      </dsp:txBody>
      <dsp:txXfrm rot="-5400000">
        <a:off x="1884131" y="1729106"/>
        <a:ext cx="3319438" cy="556912"/>
      </dsp:txXfrm>
    </dsp:sp>
    <dsp:sp modelId="{2F50F20D-F64D-9846-93A9-82BAAEC0D8D7}">
      <dsp:nvSpPr>
        <dsp:cNvPr id="0" name=""/>
        <dsp:cNvSpPr/>
      </dsp:nvSpPr>
      <dsp:spPr>
        <a:xfrm>
          <a:off x="0" y="1621832"/>
          <a:ext cx="1884131" cy="77146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Size: </a:t>
          </a:r>
        </a:p>
      </dsp:txBody>
      <dsp:txXfrm>
        <a:off x="37660" y="1659492"/>
        <a:ext cx="1808811" cy="696140"/>
      </dsp:txXfrm>
    </dsp:sp>
    <dsp:sp modelId="{C51B9A9E-6EA5-184A-B2C0-A4B056B87678}">
      <dsp:nvSpPr>
        <dsp:cNvPr id="0" name=""/>
        <dsp:cNvSpPr/>
      </dsp:nvSpPr>
      <dsp:spPr>
        <a:xfrm rot="5400000">
          <a:off x="3250330" y="1142813"/>
          <a:ext cx="617168" cy="3349566"/>
        </a:xfrm>
        <a:prstGeom prst="round2SameRect">
          <a:avLst/>
        </a:prstGeom>
        <a:solidFill>
          <a:schemeClr val="accent5">
            <a:tint val="40000"/>
            <a:alpha val="90000"/>
            <a:hueOff val="-5543816"/>
            <a:satOff val="-9612"/>
            <a:lumOff val="-9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543816"/>
              <a:satOff val="-9612"/>
              <a:lumOff val="-9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ten years (2011-2020)</a:t>
          </a:r>
        </a:p>
      </dsp:txBody>
      <dsp:txXfrm rot="-5400000">
        <a:off x="1884131" y="2539140"/>
        <a:ext cx="3319438" cy="556912"/>
      </dsp:txXfrm>
    </dsp:sp>
    <dsp:sp modelId="{A7C3688A-C5B6-5240-A10C-CEC29C908635}">
      <dsp:nvSpPr>
        <dsp:cNvPr id="0" name=""/>
        <dsp:cNvSpPr/>
      </dsp:nvSpPr>
      <dsp:spPr>
        <a:xfrm>
          <a:off x="0" y="2431866"/>
          <a:ext cx="1884131" cy="77146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Time Range: </a:t>
          </a:r>
        </a:p>
      </dsp:txBody>
      <dsp:txXfrm>
        <a:off x="37660" y="2469526"/>
        <a:ext cx="1808811" cy="696140"/>
      </dsp:txXfrm>
    </dsp:sp>
    <dsp:sp modelId="{ECD77556-2CA5-4E41-8937-17EF3FB1744A}">
      <dsp:nvSpPr>
        <dsp:cNvPr id="0" name=""/>
        <dsp:cNvSpPr/>
      </dsp:nvSpPr>
      <dsp:spPr>
        <a:xfrm rot="5400000">
          <a:off x="3250330" y="1952847"/>
          <a:ext cx="617168" cy="3349566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TPOT regression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Exponential Smoothing </a:t>
          </a:r>
        </a:p>
      </dsp:txBody>
      <dsp:txXfrm rot="-5400000">
        <a:off x="1884131" y="3349174"/>
        <a:ext cx="3319438" cy="556912"/>
      </dsp:txXfrm>
    </dsp:sp>
    <dsp:sp modelId="{E56A85BC-EEAE-C940-8A59-1517D25B13A3}">
      <dsp:nvSpPr>
        <dsp:cNvPr id="0" name=""/>
        <dsp:cNvSpPr/>
      </dsp:nvSpPr>
      <dsp:spPr>
        <a:xfrm>
          <a:off x="0" y="3241900"/>
          <a:ext cx="1884131" cy="7714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Analytic/Algorithm that will use dataset</a:t>
          </a:r>
        </a:p>
      </dsp:txBody>
      <dsp:txXfrm>
        <a:off x="37660" y="3279560"/>
        <a:ext cx="1808811" cy="696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30518-78B4-F941-BF93-EAF0293CCC47}">
      <dsp:nvSpPr>
        <dsp:cNvPr id="0" name=""/>
        <dsp:cNvSpPr/>
      </dsp:nvSpPr>
      <dsp:spPr>
        <a:xfrm rot="5400000">
          <a:off x="2419409" y="106710"/>
          <a:ext cx="1308373" cy="342188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5F42E4-F2ED-6444-ACCA-6C280F7A288C}">
      <dsp:nvSpPr>
        <dsp:cNvPr id="0" name=""/>
        <dsp:cNvSpPr/>
      </dsp:nvSpPr>
      <dsp:spPr>
        <a:xfrm>
          <a:off x="1621360" y="1414892"/>
          <a:ext cx="2751349" cy="164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1: Preprocessing</a:t>
          </a:r>
        </a:p>
      </dsp:txBody>
      <dsp:txXfrm>
        <a:off x="1621360" y="1414892"/>
        <a:ext cx="2751349" cy="1646921"/>
      </dsp:txXfrm>
    </dsp:sp>
    <dsp:sp modelId="{26E746AE-0C3D-0D46-A38A-510085D4B3B1}">
      <dsp:nvSpPr>
        <dsp:cNvPr id="0" name=""/>
        <dsp:cNvSpPr/>
      </dsp:nvSpPr>
      <dsp:spPr>
        <a:xfrm>
          <a:off x="3997705" y="627779"/>
          <a:ext cx="354499" cy="35449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4A761C-FE81-A04B-9D13-88839B83D779}">
      <dsp:nvSpPr>
        <dsp:cNvPr id="0" name=""/>
        <dsp:cNvSpPr/>
      </dsp:nvSpPr>
      <dsp:spPr>
        <a:xfrm rot="5400000">
          <a:off x="6136221" y="-608856"/>
          <a:ext cx="1250691" cy="352531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9875DA-EA2A-FE49-854E-2BBC98F73E0F}">
      <dsp:nvSpPr>
        <dsp:cNvPr id="0" name=""/>
        <dsp:cNvSpPr/>
      </dsp:nvSpPr>
      <dsp:spPr>
        <a:xfrm>
          <a:off x="5248760" y="757394"/>
          <a:ext cx="2650004" cy="1780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  <a:ea typeface="+mn-ea"/>
              <a:cs typeface="+mn-cs"/>
            </a:rPr>
            <a:t>Step 2: Tokenization </a:t>
          </a:r>
        </a:p>
      </dsp:txBody>
      <dsp:txXfrm>
        <a:off x="5248760" y="757394"/>
        <a:ext cx="2650004" cy="1780503"/>
      </dsp:txXfrm>
    </dsp:sp>
    <dsp:sp modelId="{FFFC5E18-B2D1-DE44-922B-5BAE1FF9ACC4}">
      <dsp:nvSpPr>
        <dsp:cNvPr id="0" name=""/>
        <dsp:cNvSpPr/>
      </dsp:nvSpPr>
      <dsp:spPr>
        <a:xfrm>
          <a:off x="7818647" y="65830"/>
          <a:ext cx="354499" cy="35449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3061E9-8F66-A147-AE52-8A5C70D6E409}">
      <dsp:nvSpPr>
        <dsp:cNvPr id="0" name=""/>
        <dsp:cNvSpPr/>
      </dsp:nvSpPr>
      <dsp:spPr>
        <a:xfrm rot="5400000">
          <a:off x="10352058" y="-1242350"/>
          <a:ext cx="1250691" cy="394818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F3C3F1-9819-7F46-9ED5-EC061EBDF07A}">
      <dsp:nvSpPr>
        <dsp:cNvPr id="0" name=""/>
        <dsp:cNvSpPr/>
      </dsp:nvSpPr>
      <dsp:spPr>
        <a:xfrm>
          <a:off x="9189884" y="309311"/>
          <a:ext cx="3036220" cy="164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3: Build corpus</a:t>
          </a:r>
        </a:p>
      </dsp:txBody>
      <dsp:txXfrm>
        <a:off x="9189884" y="309311"/>
        <a:ext cx="3036220" cy="1646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</a:t>
            </a:r>
            <a:r>
              <a:rPr lang="bs-Latn-BA" sz="1200" dirty="0" err="1">
                <a:solidFill>
                  <a:schemeClr val="bg1">
                    <a:lumMod val="65000"/>
                  </a:schemeClr>
                </a:solidFill>
              </a:rPr>
              <a:t>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 err="1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s/summary.html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light-bulb-drawin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E373A4D-A7F6-6245-9C49-D99D9D98B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4" b="13234"/>
          <a:stretch/>
        </p:blipFill>
        <p:spPr>
          <a:xfrm>
            <a:off x="-235332" y="-159199"/>
            <a:ext cx="12511999" cy="70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82385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1DC38-13B3-7A4B-BE0D-DA56501F5ED0}"/>
              </a:ext>
            </a:extLst>
          </p:cNvPr>
          <p:cNvSpPr/>
          <p:nvPr/>
        </p:nvSpPr>
        <p:spPr>
          <a:xfrm>
            <a:off x="0" y="2279650"/>
            <a:ext cx="12192000" cy="2298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ndale Mono" panose="020B0509000000000004" pitchFamily="49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9566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Edit Distance Measure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1C8957D-F681-5442-8D0E-AF492409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3" y="1503507"/>
            <a:ext cx="6330043" cy="505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I.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Jaro Similarity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 of two strings' similarity: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higher the value, the more similar the strings are.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score is normalized such that 0 equates to no similarities and 1is an exact match.</a:t>
            </a:r>
          </a:p>
          <a:p>
            <a:pPr marL="40005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II.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Jaro–Winkler Similarity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uses a prefix scale p which gives more favorable ratings to strings that match from the beginning for a set prefix length </a:t>
            </a:r>
          </a:p>
          <a:p>
            <a:pPr marL="400050" lvl="1" indent="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4000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lvl="1" indent="0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4A19-E9B9-9345-8D09-964CC1C2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63" y="1503507"/>
            <a:ext cx="387667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0C42A0-C82F-5F49-B2B3-A4159BEF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3" y="4915642"/>
            <a:ext cx="1085097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Edit Distance Measure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1C8957D-F681-5442-8D0E-AF492409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3" y="1560060"/>
            <a:ext cx="10074728" cy="505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I.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Q Gram Distance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Gram Distance is a metric that returns the best matches.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metric for which necessitated the least amount of on tops.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8CD85-A6B2-8640-B0FC-0994290A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91" y="3012297"/>
            <a:ext cx="7177817" cy="31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88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1C8957D-F681-5442-8D0E-AF492409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3" y="1560060"/>
            <a:ext cx="10074728" cy="505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I. Holt’s Exponential Smoothing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series forecasting method.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1B3AA-A76E-1C40-8EE3-709FA3AF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76" y="2398642"/>
            <a:ext cx="5417113" cy="1482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10499-1FF4-D64A-AF19-D592CE61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9" y="4845330"/>
            <a:ext cx="5429250" cy="1564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819C9-F7CE-174D-92A1-5678D7086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59" y="2398641"/>
            <a:ext cx="5436826" cy="1482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CBEC2-446B-C148-9FF3-A7CB92AC3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028" y="4845330"/>
            <a:ext cx="54292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061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Natural Processing Language (NLP)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1C8957D-F681-5442-8D0E-AF492409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3" y="1560060"/>
            <a:ext cx="10074728" cy="505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Modeling name: Latent Semantic Analysis (LSI)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6343FAB1-1F1C-F544-B7CF-20812AD076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070424"/>
              </p:ext>
            </p:extLst>
          </p:nvPr>
        </p:nvGraphicFramePr>
        <p:xfrm>
          <a:off x="-1075235" y="1898092"/>
          <a:ext cx="12813742" cy="306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02E54D0-3CD1-F044-8D5A-2F636698A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43" y="3779671"/>
            <a:ext cx="3074096" cy="2451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7C0C0C-ADED-4740-AEDA-FAA78B997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103" y="3145298"/>
            <a:ext cx="3258854" cy="2450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2ED42C-F4DA-2A4D-8D8C-35E386158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569" y="2707379"/>
            <a:ext cx="3532857" cy="22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Natural Processing Language (NLP)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1C8957D-F681-5442-8D0E-AF492409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3" y="1560060"/>
            <a:ext cx="10074728" cy="505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Result from Latent Semantic Analysis (LSI)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0409B-3BC5-3F47-B118-BFBDA51B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1" y="2391508"/>
            <a:ext cx="4624774" cy="3321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1B5B0-4ACA-494E-8EBC-3A1D4AD0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48" y="2114426"/>
            <a:ext cx="6756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844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Regression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1C8957D-F681-5442-8D0E-AF492409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2" y="2035571"/>
            <a:ext cx="4387227" cy="278685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Tests thousands of possible pipelines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Tunes all parameters for you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Produces a best-fit pipeline with the lowest error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819F1-FF84-A640-8061-C2CEC7C1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72" y="2035571"/>
            <a:ext cx="6368585" cy="4444742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1A2A043-A288-C043-A5AB-DFB817AE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9579193" y="59635"/>
            <a:ext cx="199776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1DC38-13B3-7A4B-BE0D-DA56501F5ED0}"/>
              </a:ext>
            </a:extLst>
          </p:cNvPr>
          <p:cNvSpPr/>
          <p:nvPr/>
        </p:nvSpPr>
        <p:spPr>
          <a:xfrm>
            <a:off x="0" y="2279650"/>
            <a:ext cx="12192000" cy="2298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ndale Mono" panose="020B0509000000000004" pitchFamily="49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7921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58FD5B5-D96E-9241-A41C-62AE9996FC8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720118"/>
            <a:ext cx="4919472" cy="421538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433F80A-504A-6F46-BF51-9F3B0325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18"/>
            <a:ext cx="49155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DB98A33-1FEC-A441-A26A-C588D7CB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56" y="1658534"/>
            <a:ext cx="4915586" cy="4210638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60613E0-D04E-DC43-BD3F-7B5048B6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60" y="1658534"/>
            <a:ext cx="49155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086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1DC38-13B3-7A4B-BE0D-DA56501F5ED0}"/>
              </a:ext>
            </a:extLst>
          </p:cNvPr>
          <p:cNvSpPr/>
          <p:nvPr/>
        </p:nvSpPr>
        <p:spPr>
          <a:xfrm>
            <a:off x="0" y="2279650"/>
            <a:ext cx="12192000" cy="2298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ndale Mono" panose="020B0509000000000004" pitchFamily="49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818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0433C77-CDDD-6C4D-A125-5EE8D9FE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9" y="1748254"/>
            <a:ext cx="4915586" cy="4210638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49823BC-2B81-F540-821B-610EA819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87" y="1748254"/>
            <a:ext cx="49155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32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C4C937F-C372-3541-98E4-4C873BF4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1" y="1672602"/>
            <a:ext cx="4915586" cy="4210638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4A2BA6B-C6F3-AC42-A7D2-C67FE93B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47" y="1672602"/>
            <a:ext cx="49155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89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43" y="234497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D9233B3-413C-664E-B65A-5226333A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712460"/>
            <a:ext cx="4915586" cy="4210638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59CB679-E487-074A-A2A0-E2E63DFD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2460"/>
            <a:ext cx="49155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836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4C46530-C870-B148-AB3B-5A1879DF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1AA2B9-DB2D-A045-9817-39FD2279C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23080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4C46530-C870-B148-AB3B-5A1879DF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AEDCECC-278E-6545-BAED-6113C477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16" y="1167287"/>
            <a:ext cx="7169367" cy="5486452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DF3C2C-C21C-0142-BDC2-EEC3D5EED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4C46530-C870-B148-AB3B-5A1879DF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74D6A54-31E2-034E-9871-D83C1F0B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67C8CA2-EC52-F94D-9D26-4CA06E758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16" y="1167287"/>
            <a:ext cx="7169367" cy="5486452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704CDEB-93BE-734A-BFD6-BFA7C908B1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4C46530-C870-B148-AB3B-5A1879DF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74D6A54-31E2-034E-9871-D83C1F0B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67C8CA2-EC52-F94D-9D26-4CA06E758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16" y="1167287"/>
            <a:ext cx="7169367" cy="548645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F7D9BBB-64C6-444F-ADD3-2654A964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16" y="1167285"/>
            <a:ext cx="7169367" cy="5486452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806C93-187B-4A47-B8D3-1125347DA6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64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4C46530-C870-B148-AB3B-5A1879DF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5B9397E-29A9-814F-93E7-7A89241C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48AE35-EBB2-3C4D-8BFC-C64DE9FE3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3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4C46530-C870-B148-AB3B-5A1879DF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16" y="1167286"/>
            <a:ext cx="7169367" cy="5486452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91207B-1C3D-8D44-8A69-A0B86BA13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8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1F47120-747F-7449-ADB1-045E7DB2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94" y="1508442"/>
            <a:ext cx="5801897" cy="439831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7C55920-8076-2248-865A-6DED53DE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9" y="1508442"/>
            <a:ext cx="5801898" cy="439831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AA4547-BD3F-7645-8201-40440DBD0E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56195"/>
            <a:ext cx="6585226" cy="982133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Labor Lab Team Members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07F074-F454-3549-B4B7-25724A45A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827398"/>
              </p:ext>
            </p:extLst>
          </p:nvPr>
        </p:nvGraphicFramePr>
        <p:xfrm>
          <a:off x="715550" y="982133"/>
          <a:ext cx="1091765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7120-747F-7449-ADB1-045E7DB2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419" y="1508442"/>
            <a:ext cx="5747447" cy="43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55920-8076-2248-865A-6DED53DE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14" y="1508442"/>
            <a:ext cx="5747447" cy="439831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A917D-0DF4-2145-AFE0-5476DEE41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51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7120-747F-7449-ADB1-045E7DB2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419" y="1508442"/>
            <a:ext cx="5747447" cy="439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55920-8076-2248-865A-6DED53DE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14" y="1508442"/>
            <a:ext cx="5747447" cy="439831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176A41-E63B-1141-9D91-61C7BF1A1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188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7120-747F-7449-ADB1-045E7DB2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419" y="1508442"/>
            <a:ext cx="5747447" cy="43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55920-8076-2248-865A-6DED53DE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14" y="1508442"/>
            <a:ext cx="5747447" cy="439831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AD1D5C-DD43-9C4E-B0A8-51864833A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6270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96-F789-2D45-B460-7FB14C2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0"/>
            <a:ext cx="10961914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TPOT Regressor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7120-747F-7449-ADB1-045E7DB2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5419" y="1508442"/>
            <a:ext cx="5747447" cy="43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55920-8076-2248-865A-6DED53DE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14" y="1508442"/>
            <a:ext cx="5747447" cy="439831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DB28BD-F307-6046-A4B5-4D9B15C6C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r="11480"/>
          <a:stretch/>
        </p:blipFill>
        <p:spPr>
          <a:xfrm>
            <a:off x="10610743" y="103416"/>
            <a:ext cx="1389348" cy="12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413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17C3-F7BA-6D49-BA04-6E87FE3A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10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E5F27-DCF6-714B-A1F2-9FD617AD7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982" y="4761678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Exponential Smoothing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0164-021A-EA4A-94BF-618454BDB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982" y="5571460"/>
            <a:ext cx="5157787" cy="125833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Great Accuracy Rate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Does not factor in the local DC Job markets or the description matching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Less robust and comprehensive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67153-A0F4-C54E-9709-7B2A66361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1581" y="5007125"/>
            <a:ext cx="5183188" cy="5630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TPOT Regressions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D895C-82CD-4B47-8ACB-5FBD32C6A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41581" y="5614180"/>
            <a:ext cx="5183188" cy="82391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Factors in the indeed job description matching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AC5CC-CF9D-CC40-B7D0-BCDF61FB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4" y="885571"/>
            <a:ext cx="2816903" cy="203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5817B-FF67-CE4E-AC62-C0490B04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9" y="895717"/>
            <a:ext cx="2816905" cy="2006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AD3CA-D751-414E-9585-BB45D73A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23" y="2976303"/>
            <a:ext cx="2793859" cy="2015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D6955-435F-5A4C-AC15-90C46B55B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420" y="2988780"/>
            <a:ext cx="2816905" cy="2002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D6AC99-03A4-494E-A603-C5CC554C0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986" y="891907"/>
            <a:ext cx="2816904" cy="2009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D9FA3-802D-C04D-ADD8-EB8EF0B3E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114" y="885571"/>
            <a:ext cx="2816904" cy="1977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EAD10B-B1C3-5C48-8ADF-137D7C4E5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812" y="2981821"/>
            <a:ext cx="2858078" cy="2009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8E7E0-8C0E-E645-ACE4-F2ED1BAAB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0745" y="2985630"/>
            <a:ext cx="2832273" cy="19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1DC38-13B3-7A4B-BE0D-DA56501F5ED0}"/>
              </a:ext>
            </a:extLst>
          </p:cNvPr>
          <p:cNvSpPr/>
          <p:nvPr/>
        </p:nvSpPr>
        <p:spPr>
          <a:xfrm>
            <a:off x="0" y="2279650"/>
            <a:ext cx="12192000" cy="2298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ndale Mono" panose="020B0509000000000004" pitchFamily="49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50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17C3-F7BA-6D49-BA04-6E87FE3A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0164-021A-EA4A-94BF-618454BDB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368" y="1169580"/>
            <a:ext cx="5157787" cy="56602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Our Work Helped Allwyn make data-driven decisions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Mapped out a tentative plan for solution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Noted Risks &amp; Planned Mitigation Strategies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Used Freely Available Data for Solution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Our solution works for any labor category/location</a:t>
            </a:r>
          </a:p>
        </p:txBody>
      </p:sp>
      <p:pic>
        <p:nvPicPr>
          <p:cNvPr id="22" name="Picture 21" descr="A picture containing text, floor, wooden&#10;&#10;Description automatically generated">
            <a:extLst>
              <a:ext uri="{FF2B5EF4-FFF2-40B4-BE49-F238E27FC236}">
                <a16:creationId xmlns:a16="http://schemas.microsoft.com/office/drawing/2014/main" id="{E12F1E60-20DF-0946-B0F1-608D7CAB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541721"/>
            <a:ext cx="5740772" cy="37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77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17C3-F7BA-6D49-BA04-6E87FE3A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Limitations &amp;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B0164-021A-EA4A-94BF-618454BDB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368" y="1169580"/>
            <a:ext cx="6539651" cy="56602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Limitation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Lack of Time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Data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Lack of historical data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Future Work: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Factor in other expected expenses for a more comprehensive cost prediction. 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Running the extraction for Indeed every week/month to include data in time periods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MT Condensed Light" panose="020B0306030101010103" pitchFamily="34" charset="77"/>
              </a:rPr>
              <a:t>Work on sourcing the funds to purchase a comprehensive dataset on labor market rates in IT Labor Market Category. 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E15B16-DA09-8B45-B42A-306B7A24C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73339" y="106076"/>
            <a:ext cx="1984744" cy="1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1DC38-13B3-7A4B-BE0D-DA56501F5ED0}"/>
              </a:ext>
            </a:extLst>
          </p:cNvPr>
          <p:cNvSpPr/>
          <p:nvPr/>
        </p:nvSpPr>
        <p:spPr>
          <a:xfrm>
            <a:off x="0" y="2279650"/>
            <a:ext cx="12192000" cy="2298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ndale Mono" panose="020B0509000000000004" pitchFamily="49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39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kern="12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Allwyn Corporation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11E2CC-B67B-9A4D-BDB3-9EC0C52E6D9E}"/>
              </a:ext>
            </a:extLst>
          </p:cNvPr>
          <p:cNvSpPr txBox="1">
            <a:spLocks/>
          </p:cNvSpPr>
          <p:nvPr/>
        </p:nvSpPr>
        <p:spPr>
          <a:xfrm>
            <a:off x="836612" y="1614051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Founded: 2003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Located: Washington D.C.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Goal: Bring industry and academia together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Mission: Provide software solutions in data analysis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A694B6-635E-0949-9CF2-42876A89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2130" y="2511809"/>
            <a:ext cx="3779979" cy="201283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91E064-0680-8040-9596-D5EF778B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29" y="1614051"/>
            <a:ext cx="3779979" cy="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120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992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Problem Overview</a:t>
            </a:r>
            <a:endParaRPr lang="en-US" sz="6000" b="1" kern="1200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183A71B-F42A-2B45-8CB0-097841C6B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87" y="946205"/>
            <a:ext cx="10002824" cy="5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26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1DC38-13B3-7A4B-BE0D-DA56501F5ED0}"/>
              </a:ext>
            </a:extLst>
          </p:cNvPr>
          <p:cNvSpPr/>
          <p:nvPr/>
        </p:nvSpPr>
        <p:spPr>
          <a:xfrm>
            <a:off x="0" y="2279650"/>
            <a:ext cx="12192000" cy="2298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ndale Mono" panose="020B0509000000000004" pitchFamily="49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90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511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Data - </a:t>
            </a:r>
            <a:r>
              <a:rPr lang="en-US" sz="6000" b="1" kern="12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Allwyn Corporation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11E2CC-B67B-9A4D-BDB3-9EC0C52E6D9E}"/>
              </a:ext>
            </a:extLst>
          </p:cNvPr>
          <p:cNvSpPr txBox="1">
            <a:spLocks/>
          </p:cNvSpPr>
          <p:nvPr/>
        </p:nvSpPr>
        <p:spPr>
          <a:xfrm>
            <a:off x="166314" y="1499302"/>
            <a:ext cx="3612913" cy="4207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Data Inputs:  Allwyn.xlsx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5F478-5014-754C-8E78-1F758B776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4557610" y="2393698"/>
            <a:ext cx="7208310" cy="408691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86F3A6-16E3-854B-A130-E56BBF295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73453"/>
              </p:ext>
            </p:extLst>
          </p:nvPr>
        </p:nvGraphicFramePr>
        <p:xfrm>
          <a:off x="579511" y="2366611"/>
          <a:ext cx="3544254" cy="4086918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138070">
                  <a:extLst>
                    <a:ext uri="{9D8B030D-6E8A-4147-A177-3AD203B41FA5}">
                      <a16:colId xmlns:a16="http://schemas.microsoft.com/office/drawing/2014/main" val="2965826247"/>
                    </a:ext>
                  </a:extLst>
                </a:gridCol>
                <a:gridCol w="2406184">
                  <a:extLst>
                    <a:ext uri="{9D8B030D-6E8A-4147-A177-3AD203B41FA5}">
                      <a16:colId xmlns:a16="http://schemas.microsoft.com/office/drawing/2014/main" val="643950642"/>
                    </a:ext>
                  </a:extLst>
                </a:gridCol>
              </a:tblGrid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gradFill flip="none" rotWithShape="1">
                            <a:gsLst>
                              <a:gs pos="0">
                                <a:schemeClr val="accent3">
                                  <a:lumMod val="89000"/>
                                </a:schemeClr>
                              </a:gs>
                              <a:gs pos="23000">
                                <a:schemeClr val="accent3">
                                  <a:lumMod val="89000"/>
                                </a:schemeClr>
                              </a:gs>
                              <a:gs pos="69000">
                                <a:schemeClr val="accent3">
                                  <a:lumMod val="75000"/>
                                </a:schemeClr>
                              </a:gs>
                              <a:gs pos="97000">
                                <a:schemeClr val="accent3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SIN </a:t>
                      </a:r>
                      <a:endParaRPr lang="en-US" sz="1200" b="1" dirty="0">
                        <a:gradFill flip="none" rotWithShape="1">
                          <a:gsLst>
                            <a:gs pos="0">
                              <a:schemeClr val="accent3">
                                <a:lumMod val="89000"/>
                              </a:schemeClr>
                            </a:gs>
                            <a:gs pos="23000">
                              <a:schemeClr val="accent3">
                                <a:lumMod val="89000"/>
                              </a:schemeClr>
                            </a:gs>
                            <a:gs pos="69000">
                              <a:schemeClr val="accent3">
                                <a:lumMod val="75000"/>
                              </a:schemeClr>
                            </a:gs>
                            <a:gs pos="97000">
                              <a:schemeClr val="accent3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  <a:alpha val="2893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gradFill flip="none" rotWithShape="1">
                            <a:gsLst>
                              <a:gs pos="0">
                                <a:schemeClr val="accent3">
                                  <a:lumMod val="89000"/>
                                </a:schemeClr>
                              </a:gs>
                              <a:gs pos="23000">
                                <a:schemeClr val="accent3">
                                  <a:lumMod val="89000"/>
                                </a:schemeClr>
                              </a:gs>
                              <a:gs pos="69000">
                                <a:schemeClr val="accent3">
                                  <a:lumMod val="75000"/>
                                </a:schemeClr>
                              </a:gs>
                              <a:gs pos="97000">
                                <a:schemeClr val="accent3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Labor Category </a:t>
                      </a:r>
                      <a:endParaRPr lang="en-US" sz="1200" b="1" dirty="0">
                        <a:gradFill flip="none" rotWithShape="1">
                          <a:gsLst>
                            <a:gs pos="0">
                              <a:schemeClr val="accent3">
                                <a:lumMod val="89000"/>
                              </a:schemeClr>
                            </a:gs>
                            <a:gs pos="23000">
                              <a:schemeClr val="accent3">
                                <a:lumMod val="89000"/>
                              </a:schemeClr>
                            </a:gs>
                            <a:gs pos="69000">
                              <a:schemeClr val="accent3">
                                <a:lumMod val="75000"/>
                              </a:schemeClr>
                            </a:gs>
                            <a:gs pos="97000">
                              <a:schemeClr val="accent3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  <a:alpha val="2893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131381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IT Project Manager I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30080654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IT Project Manager III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8159102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Senior Computer Security Systems Specialist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9409399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Senior Security Analyst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2526577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Cloud Engineer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6604195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Senior Data Scientist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1259272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User Experience (UX) Developer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76898962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54151HEAL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Health IT Software Developer I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7626351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54151HEAL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Health IT Software Developer III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84733670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54151S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gradFill flip="none" rotWithShape="1">
                            <a:gsLst>
                              <a:gs pos="0">
                                <a:schemeClr val="accent1">
                                  <a:lumMod val="89000"/>
                                </a:schemeClr>
                              </a:gs>
                              <a:gs pos="23000">
                                <a:schemeClr val="accent1">
                                  <a:lumMod val="89000"/>
                                </a:schemeClr>
                              </a:gs>
                              <a:gs pos="69000">
                                <a:schemeClr val="accent1">
                                  <a:lumMod val="75000"/>
                                </a:schemeClr>
                              </a:gs>
                              <a:gs pos="97000">
                                <a:schemeClr val="accent1">
                                  <a:lumMod val="70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effectLst/>
                        </a:rPr>
                        <a:t>Test Automation Engineer </a:t>
                      </a:r>
                      <a:endParaRPr lang="en-US" sz="1000" b="1" dirty="0">
                        <a:gradFill flip="none" rotWithShape="1">
                          <a:gsLst>
                            <a:gs pos="0">
                              <a:schemeClr val="accent1">
                                <a:lumMod val="89000"/>
                              </a:schemeClr>
                            </a:gs>
                            <a:gs pos="23000">
                              <a:schemeClr val="accent1">
                                <a:lumMod val="89000"/>
                              </a:schemeClr>
                            </a:gs>
                            <a:gs pos="69000">
                              <a:schemeClr val="accent1">
                                <a:lumMod val="75000"/>
                              </a:schemeClr>
                            </a:gs>
                            <a:gs pos="97000">
                              <a:schemeClr val="accent1">
                                <a:lumMod val="70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945176"/>
                  </a:ext>
                </a:extLst>
              </a:tr>
            </a:tbl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24A30A-3613-1C41-9516-568624C8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484" y="1966848"/>
            <a:ext cx="5157787" cy="3753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SIN by Labor Category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D57965-4946-4148-AC52-634FD897CFD5}"/>
              </a:ext>
            </a:extLst>
          </p:cNvPr>
          <p:cNvSpPr txBox="1">
            <a:spLocks/>
          </p:cNvSpPr>
          <p:nvPr/>
        </p:nvSpPr>
        <p:spPr>
          <a:xfrm>
            <a:off x="4557610" y="1965653"/>
            <a:ext cx="5157787" cy="375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Job Description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BEC4A96D-81E5-6A4A-B679-8918C805AD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500" r="96500">
                        <a14:foregroundMark x1="3500" y1="51500" x2="3500" y2="51500"/>
                        <a14:foregroundMark x1="6500" y1="56500" x2="6500" y2="56500"/>
                        <a14:foregroundMark x1="20500" y1="48500" x2="20500" y2="48500"/>
                        <a14:foregroundMark x1="34500" y1="49000" x2="34500" y2="49000"/>
                        <a14:foregroundMark x1="49000" y1="49000" x2="49000" y2="49000"/>
                        <a14:foregroundMark x1="61000" y1="52500" x2="61000" y2="52500"/>
                        <a14:foregroundMark x1="63000" y1="48000" x2="63000" y2="48000"/>
                        <a14:foregroundMark x1="74500" y1="49500" x2="74500" y2="49500"/>
                        <a14:foregroundMark x1="89000" y1="49000" x2="89000" y2="49000"/>
                        <a14:foregroundMark x1="96500" y1="54000" x2="9650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96" b="30798"/>
          <a:stretch/>
        </p:blipFill>
        <p:spPr>
          <a:xfrm>
            <a:off x="9856665" y="0"/>
            <a:ext cx="2194888" cy="805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91364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64" y="123787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Data – Occupational Employment and Wage Statistics </a:t>
            </a:r>
            <a:endParaRPr lang="en-US" b="1" kern="1200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CC5D432-A713-B040-B369-7507E1C6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4" y="1339951"/>
            <a:ext cx="6229684" cy="508026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3CC26E6-C6E9-5C48-A778-FE3EB0786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148905"/>
              </p:ext>
            </p:extLst>
          </p:nvPr>
        </p:nvGraphicFramePr>
        <p:xfrm>
          <a:off x="6724838" y="2056305"/>
          <a:ext cx="5233698" cy="401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9537DA7-B2EC-9E4E-AAB8-94D71BC44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36" y="192050"/>
            <a:ext cx="1435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868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64" y="123787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Data – Indeed</a:t>
            </a:r>
            <a:endParaRPr lang="en-US" b="1" kern="1200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2B030BA-06B7-EF46-9592-3814D454B3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4" y="1339951"/>
            <a:ext cx="11264999" cy="5045426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33C28-F8EB-3245-A77A-FE5F060BC7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92" y="147316"/>
            <a:ext cx="2503344" cy="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179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C7514A5-A3DB-4981-98B3-402DCC2262FD}" vid="{A58FD52A-B019-49F2-BDD9-2A586A60B7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</TotalTime>
  <Words>538</Words>
  <Application>Microsoft Macintosh PowerPoint</Application>
  <PresentationFormat>Widescreen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Abadi MT Condensed Light</vt:lpstr>
      <vt:lpstr>Andale Mono</vt:lpstr>
      <vt:lpstr>Arial</vt:lpstr>
      <vt:lpstr>Times New Roman</vt:lpstr>
      <vt:lpstr>Trebuchet MS</vt:lpstr>
      <vt:lpstr>Office Theme</vt:lpstr>
      <vt:lpstr>PowerPoint Presentation</vt:lpstr>
      <vt:lpstr>PowerPoint Presentation</vt:lpstr>
      <vt:lpstr>Labor Lab Team Members</vt:lpstr>
      <vt:lpstr>Allwyn Corporation</vt:lpstr>
      <vt:lpstr>Problem Overview</vt:lpstr>
      <vt:lpstr>PowerPoint Presentation</vt:lpstr>
      <vt:lpstr>Data - Allwyn Corporation</vt:lpstr>
      <vt:lpstr>Data – Occupational Employment and Wage Statistics </vt:lpstr>
      <vt:lpstr>Data – Indeed</vt:lpstr>
      <vt:lpstr>PowerPoint Presentation</vt:lpstr>
      <vt:lpstr>Edit Distance Measure</vt:lpstr>
      <vt:lpstr>Edit Distance Measure</vt:lpstr>
      <vt:lpstr>Exponential Smoothing</vt:lpstr>
      <vt:lpstr>Natural Processing Language (NLP)</vt:lpstr>
      <vt:lpstr>Natural Processing Language (NLP)</vt:lpstr>
      <vt:lpstr>TPOT Regression</vt:lpstr>
      <vt:lpstr>PowerPoint Presentation</vt:lpstr>
      <vt:lpstr>Exponential Smoothing</vt:lpstr>
      <vt:lpstr>Exponential Smoothing</vt:lpstr>
      <vt:lpstr>Exponential Smoothing</vt:lpstr>
      <vt:lpstr>Exponential Smoothing</vt:lpstr>
      <vt:lpstr>Exponential Smoothing</vt:lpstr>
      <vt:lpstr>TPOT Regressor </vt:lpstr>
      <vt:lpstr>TPOT Regressor </vt:lpstr>
      <vt:lpstr>TPOT Regressor </vt:lpstr>
      <vt:lpstr>TPOT Regressor </vt:lpstr>
      <vt:lpstr>TPOT Regressor </vt:lpstr>
      <vt:lpstr>TPOT Regressor </vt:lpstr>
      <vt:lpstr>TPOT Regressor </vt:lpstr>
      <vt:lpstr>TPOT Regressor </vt:lpstr>
      <vt:lpstr>TPOT Regressor </vt:lpstr>
      <vt:lpstr>TPOT Regressor </vt:lpstr>
      <vt:lpstr>TPOT Regressor </vt:lpstr>
      <vt:lpstr>Model Comparison</vt:lpstr>
      <vt:lpstr>PowerPoint Presentation</vt:lpstr>
      <vt:lpstr>Summary</vt:lpstr>
      <vt:lpstr>Limitations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akhokha3</dc:creator>
  <cp:lastModifiedBy>Michelle Martinez</cp:lastModifiedBy>
  <cp:revision>20</cp:revision>
  <dcterms:created xsi:type="dcterms:W3CDTF">2021-08-01T19:19:33Z</dcterms:created>
  <dcterms:modified xsi:type="dcterms:W3CDTF">2021-08-06T00:21:16Z</dcterms:modified>
</cp:coreProperties>
</file>